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30D9-6042-4E97-B0A7-639061B7C8E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C55D-A6A8-47AA-87D6-EC5AC7248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30D9-6042-4E97-B0A7-639061B7C8E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C55D-A6A8-47AA-87D6-EC5AC7248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30D9-6042-4E97-B0A7-639061B7C8E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C55D-A6A8-47AA-87D6-EC5AC7248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30D9-6042-4E97-B0A7-639061B7C8E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C55D-A6A8-47AA-87D6-EC5AC7248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30D9-6042-4E97-B0A7-639061B7C8E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C55D-A6A8-47AA-87D6-EC5AC7248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30D9-6042-4E97-B0A7-639061B7C8E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C55D-A6A8-47AA-87D6-EC5AC7248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30D9-6042-4E97-B0A7-639061B7C8E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C55D-A6A8-47AA-87D6-EC5AC7248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30D9-6042-4E97-B0A7-639061B7C8E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C55D-A6A8-47AA-87D6-EC5AC7248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30D9-6042-4E97-B0A7-639061B7C8E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C55D-A6A8-47AA-87D6-EC5AC7248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30D9-6042-4E97-B0A7-639061B7C8E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C55D-A6A8-47AA-87D6-EC5AC7248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30D9-6042-4E97-B0A7-639061B7C8E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C55D-A6A8-47AA-87D6-EC5AC7248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230D9-6042-4E97-B0A7-639061B7C8E3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BC55D-A6A8-47AA-87D6-EC5AC72480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Ye Sinners, Poor and Needy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님은 누구신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28600"/>
            <a:ext cx="4038600" cy="688975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예수님은 누구신가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95400"/>
            <a:ext cx="5181600" cy="5181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 </a:t>
            </a:r>
            <a:r>
              <a:rPr lang="ko-KR" altLang="en-US" b="1" dirty="0" smtClean="0">
                <a:solidFill>
                  <a:schemeClr val="tx1"/>
                </a:solidFill>
              </a:rPr>
              <a:t>예수님은 누구신가 우는 자의 위로와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smtClean="0">
                <a:solidFill>
                  <a:schemeClr val="tx1"/>
                </a:solidFill>
              </a:rPr>
              <a:t>     없는 </a:t>
            </a:r>
            <a:r>
              <a:rPr lang="ko-KR" altLang="en-US" b="1" dirty="0" smtClean="0">
                <a:solidFill>
                  <a:schemeClr val="tx1"/>
                </a:solidFill>
              </a:rPr>
              <a:t>자의 풍성이며 천한 자의 높음과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smtClean="0">
                <a:solidFill>
                  <a:schemeClr val="tx1"/>
                </a:solidFill>
              </a:rPr>
              <a:t>     잡힌 </a:t>
            </a:r>
            <a:r>
              <a:rPr lang="ko-KR" altLang="en-US" b="1" dirty="0" smtClean="0">
                <a:solidFill>
                  <a:schemeClr val="tx1"/>
                </a:solidFill>
              </a:rPr>
              <a:t>자의 놓임되고 우리 기쁨 되시네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2.</a:t>
            </a:r>
            <a:r>
              <a:rPr lang="ko-KR" altLang="en-US" b="1" dirty="0" smtClean="0">
                <a:solidFill>
                  <a:schemeClr val="tx1"/>
                </a:solidFill>
              </a:rPr>
              <a:t>예수님은 누구신가 약한 자의 강함과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눈먼 자의 빛이시며 병든 자의 고침과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죽은 자의 부활 되고 우리 생명 되시네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3.</a:t>
            </a:r>
            <a:r>
              <a:rPr lang="ko-KR" altLang="en-US" b="1" dirty="0" smtClean="0">
                <a:solidFill>
                  <a:schemeClr val="tx1"/>
                </a:solidFill>
              </a:rPr>
              <a:t>예수님은 누구신가 추한 자의 정함과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죽을 자의 생명이며 죄인들의 중보와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멸망 자의 구원되고 우리 평화 되시네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4.</a:t>
            </a:r>
            <a:r>
              <a:rPr lang="ko-KR" altLang="en-US" b="1" dirty="0" smtClean="0">
                <a:solidFill>
                  <a:schemeClr val="tx1"/>
                </a:solidFill>
              </a:rPr>
              <a:t>예수님은 누구신가 온 교회의 머리와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온 세상의 구주시며 모든 왕의 왕이요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심판하실 주님 되고 우리 영광 되시네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예수님은 누구신가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예수님은 누구신가</dc:title>
  <dc:creator>user</dc:creator>
  <cp:lastModifiedBy>mary</cp:lastModifiedBy>
  <cp:revision>3</cp:revision>
  <dcterms:created xsi:type="dcterms:W3CDTF">2017-05-04T22:44:59Z</dcterms:created>
  <dcterms:modified xsi:type="dcterms:W3CDTF">2020-02-14T20:37:06Z</dcterms:modified>
</cp:coreProperties>
</file>