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B680D-53ED-42DE-B792-AD0483B629A6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9C85-3CFD-4D8C-AA2B-3A05157F73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B680D-53ED-42DE-B792-AD0483B629A6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9C85-3CFD-4D8C-AA2B-3A05157F73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B680D-53ED-42DE-B792-AD0483B629A6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9C85-3CFD-4D8C-AA2B-3A05157F73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B680D-53ED-42DE-B792-AD0483B629A6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9C85-3CFD-4D8C-AA2B-3A05157F73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B680D-53ED-42DE-B792-AD0483B629A6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9C85-3CFD-4D8C-AA2B-3A05157F73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B680D-53ED-42DE-B792-AD0483B629A6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9C85-3CFD-4D8C-AA2B-3A05157F73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B680D-53ED-42DE-B792-AD0483B629A6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9C85-3CFD-4D8C-AA2B-3A05157F73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B680D-53ED-42DE-B792-AD0483B629A6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9C85-3CFD-4D8C-AA2B-3A05157F73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B680D-53ED-42DE-B792-AD0483B629A6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9C85-3CFD-4D8C-AA2B-3A05157F73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B680D-53ED-42DE-B792-AD0483B629A6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9C85-3CFD-4D8C-AA2B-3A05157F73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B680D-53ED-42DE-B792-AD0483B629A6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9C85-3CFD-4D8C-AA2B-3A05157F73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8B680D-53ED-42DE-B792-AD0483B629A6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429C85-3CFD-4D8C-AA2B-3A05157F73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Hosanna, Loud Hosanna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高唱和散那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47864" y="692696"/>
            <a:ext cx="2736304" cy="506487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高唱和散那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340768"/>
            <a:ext cx="4032448" cy="5355976"/>
          </a:xfrm>
        </p:spPr>
        <p:txBody>
          <a:bodyPr>
            <a:no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和散那，讚美上主，眾孩童高聲唱，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和諧聲直達天庭，歌聲美妙悠揚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b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耶穌愛賜福小孩，常以慈愛環抱，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孩童揚聲讚美主，歌聲單純崇高。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群眾擁戴我救主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歡呼聲達雲霄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手持棕樹枝揮搖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歌聲清脆美妙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b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救主謙卑騎小驢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歡然欣喜進城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男女幼童齊聚集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迎接救主我神。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“和散那，歸至高神，”昔日詩歌再唱，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基督是我的救主，是天地的君王；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口唱心和齊讚美，永遠稱頌我主，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直到天家見主面，永遠歡欣同住！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17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高唱和散那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高唱和散那</dc:title>
  <dc:creator>mary</dc:creator>
  <cp:lastModifiedBy>mary</cp:lastModifiedBy>
  <cp:revision>4</cp:revision>
  <dcterms:created xsi:type="dcterms:W3CDTF">2019-11-15T15:34:37Z</dcterms:created>
  <dcterms:modified xsi:type="dcterms:W3CDTF">2019-11-15T20:17:52Z</dcterms:modified>
</cp:coreProperties>
</file>