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F45C-7BC8-4449-9229-E0932F94344F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C58E-2B1D-4A26-99DB-C5CF111C3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F45C-7BC8-4449-9229-E0932F94344F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C58E-2B1D-4A26-99DB-C5CF111C3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F45C-7BC8-4449-9229-E0932F94344F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C58E-2B1D-4A26-99DB-C5CF111C3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F45C-7BC8-4449-9229-E0932F94344F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C58E-2B1D-4A26-99DB-C5CF111C3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F45C-7BC8-4449-9229-E0932F94344F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C58E-2B1D-4A26-99DB-C5CF111C3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F45C-7BC8-4449-9229-E0932F94344F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C58E-2B1D-4A26-99DB-C5CF111C3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F45C-7BC8-4449-9229-E0932F94344F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C58E-2B1D-4A26-99DB-C5CF111C3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F45C-7BC8-4449-9229-E0932F94344F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C58E-2B1D-4A26-99DB-C5CF111C3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F45C-7BC8-4449-9229-E0932F94344F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C58E-2B1D-4A26-99DB-C5CF111C3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F45C-7BC8-4449-9229-E0932F94344F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C58E-2B1D-4A26-99DB-C5CF111C3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F45C-7BC8-4449-9229-E0932F94344F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C58E-2B1D-4A26-99DB-C5CF111C3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CF45C-7BC8-4449-9229-E0932F94344F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EC58E-2B1D-4A26-99DB-C5CF111C35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ome, Ye Sinners, Poor and Needy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貧窮罪人到主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476672"/>
            <a:ext cx="4032448" cy="504056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貧窮罪人到主前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772816"/>
            <a:ext cx="5040560" cy="473008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心靈痛苦貧窮罪人，可以到主面前來；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耶穌愛你樂意救你，只要你願意悔改。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祂能救你，祂能救你，祂肯救你，莫遲疑；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祂能救你，祂能救你，祂肯救你，莫遲疑。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莫待你的行為變好，莫想自己能自保；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祂要求你回轉向祂，全心相信并依靠。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祂要救你，祂要救你，因祂為你曾舍命；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祂要救你，祂要救你，因祂為你曾舍命；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耶穌為你舍命流血，今已復活升高天；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在父座前為你代求，愿你相信永不變。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唯有耶穌，唯有耶穌，唯有耶穌，能救你。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唯有耶穌，唯有耶穌，唯有耶穌，能救你。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26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貧窮罪人到主前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貧窮罪人到主前</dc:title>
  <dc:creator>mary</dc:creator>
  <cp:lastModifiedBy>mary</cp:lastModifiedBy>
  <cp:revision>7</cp:revision>
  <dcterms:created xsi:type="dcterms:W3CDTF">2019-11-10T23:17:58Z</dcterms:created>
  <dcterms:modified xsi:type="dcterms:W3CDTF">2019-11-11T15:48:19Z</dcterms:modified>
</cp:coreProperties>
</file>