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61D9D-0A67-4958-8326-4D4F0CF2E2B8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7072-B3DD-4540-9955-85748DECEC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虔誠敬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448272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虔誠敬拜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4320480" cy="5256584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凡有血氣皆當靜默，敬畏謙恭同肅立，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莫想絲毫世俗事物，因主基督正臨格，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親手施天福賜神恩，接受我們恭敬拜。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萬王之王童女所生，血肉軀體現人間，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萬主之主竟成人形，救主臨世恩澤長，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甘願捨聖身流寶血，賜與信者作天糧。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千萬天軍排列成行，前隊先鋒步伐壯，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光中之光周圍環繞，親從天堂降凡塵，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消滅地獄權除毒鉤，驅散黑暗顯光芒。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晝夜俯伏在主足前，撒拉弗與基路伯，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崇拜至尊，翅膀遮面，不停頌讚獻歌聲，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唱哈利路亞主至聖，哈利路亞主至聖。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虔誠敬拜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虔誠敬拜</dc:title>
  <dc:creator>mary</dc:creator>
  <cp:lastModifiedBy>mary</cp:lastModifiedBy>
  <cp:revision>3</cp:revision>
  <dcterms:created xsi:type="dcterms:W3CDTF">2019-11-29T16:51:12Z</dcterms:created>
  <dcterms:modified xsi:type="dcterms:W3CDTF">2019-11-30T17:37:20Z</dcterms:modified>
</cp:coreProperties>
</file>