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7F311-79A6-48FD-909B-18C17B4605B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267FD-3EDB-4563-9D42-DEBC68F6EF0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me, Gracious Spirit, Heavenly Dov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聖靈激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520280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聖靈激勵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1196752"/>
            <a:ext cx="3024336" cy="4680520"/>
          </a:xfrm>
        </p:spPr>
        <p:txBody>
          <a:bodyPr>
            <a:noAutofit/>
          </a:bodyPr>
          <a:lstStyle/>
          <a:p>
            <a:pPr algn="l"/>
            <a:r>
              <a:rPr lang="en-US" altLang="zh-C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恳求圣灵如鸽降临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施展激励之能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求主的爱燃我冷心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振奋爱主热诚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哀怜我众风尘劳碌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留恋虚浮世俗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我灵努力勤求上进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望得天乐永福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徒然歌唱全无生气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徒然力思挣起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赞美之声不得其味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灵性衰弱垂毙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怎能长此不冷不热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虚度一生时刻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爱主之心如此冷漠</a:t>
            </a:r>
            <a:b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主爱却深难测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聖靈激勵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懇求聖靈降臨</dc:title>
  <dc:creator>mary</dc:creator>
  <cp:lastModifiedBy>mary</cp:lastModifiedBy>
  <cp:revision>8</cp:revision>
  <dcterms:created xsi:type="dcterms:W3CDTF">2019-11-05T16:17:32Z</dcterms:created>
  <dcterms:modified xsi:type="dcterms:W3CDTF">2019-11-05T19:40:51Z</dcterms:modified>
</cp:coreProperties>
</file>