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64BC-0FFA-4F7F-984F-B805FA5AAFCC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99027-6B1B-4B92-B1F8-56AAEC511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64BC-0FFA-4F7F-984F-B805FA5AAFCC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99027-6B1B-4B92-B1F8-56AAEC511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64BC-0FFA-4F7F-984F-B805FA5AAFCC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99027-6B1B-4B92-B1F8-56AAEC511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64BC-0FFA-4F7F-984F-B805FA5AAFCC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99027-6B1B-4B92-B1F8-56AAEC511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64BC-0FFA-4F7F-984F-B805FA5AAFCC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99027-6B1B-4B92-B1F8-56AAEC511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64BC-0FFA-4F7F-984F-B805FA5AAFCC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99027-6B1B-4B92-B1F8-56AAEC511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64BC-0FFA-4F7F-984F-B805FA5AAFCC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99027-6B1B-4B92-B1F8-56AAEC511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64BC-0FFA-4F7F-984F-B805FA5AAFCC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99027-6B1B-4B92-B1F8-56AAEC511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64BC-0FFA-4F7F-984F-B805FA5AAFCC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99027-6B1B-4B92-B1F8-56AAEC511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64BC-0FFA-4F7F-984F-B805FA5AAFCC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99027-6B1B-4B92-B1F8-56AAEC511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64BC-0FFA-4F7F-984F-B805FA5AAFCC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99027-6B1B-4B92-B1F8-56AAEC5115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964BC-0FFA-4F7F-984F-B805FA5AAFCC}" type="datetimeFigureOut">
              <a:rPr lang="en-US" smtClean="0"/>
              <a:pPr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99027-6B1B-4B92-B1F8-56AAEC5115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arthly friends may prove untru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穌不改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2952328" cy="576063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耶穌不改變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4032448" cy="5688632"/>
          </a:xfrm>
        </p:spPr>
        <p:txBody>
          <a:bodyPr>
            <a:normAutofit fontScale="62500" lnSpcReduction="20000"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世間朋友會改變 常疑惑煩擾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耶穌的愛不改變 祂永遠可靠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耶穌不改變 耶穌不改變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天地萬物都要廢去 耶穌不改變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itchFamily="34" charset="0"/>
              </a:rPr>
              <a:t/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itchFamily="34" charset="0"/>
              </a:rPr>
            </a:br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  <a:latin typeface="Segoe UI Black" pitchFamily="34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TW" b="1" dirty="0" smtClean="0">
                <a:latin typeface="Segoe UI Black" pitchFamily="34" charset="0"/>
                <a:ea typeface="Segoe UI Black" pitchFamily="34" charset="0"/>
              </a:rPr>
              <a:t>2.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itchFamily="34" charset="0"/>
              </a:rPr>
              <a:t>雖有時黑暗滿佈 攻擊如風暴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itchFamily="34" charset="0"/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itchFamily="34" charset="0"/>
              </a:rPr>
              <a:t>切記那愛你的主 祂永遠可靠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itchFamily="34" charset="0"/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itchFamily="34" charset="0"/>
              </a:rPr>
              <a:t>耶穌不改變 耶穌不改變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itchFamily="34" charset="0"/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itchFamily="34" charset="0"/>
              </a:rPr>
              <a:t>天地萬物都要廢去 耶穌不改變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itchFamily="34" charset="0"/>
              </a:rPr>
            </a:br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  <a:latin typeface="Segoe UI Black" pitchFamily="34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itchFamily="34" charset="0"/>
                <a:ea typeface="Segoe UI Black" pitchFamily="34" charset="0"/>
              </a:rPr>
              <a:t>3.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itchFamily="34" charset="0"/>
              </a:rPr>
              <a:t>生命有時有痛苦 愛情亦轉變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itchFamily="34" charset="0"/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itchFamily="34" charset="0"/>
              </a:rPr>
              <a:t>信靠大能的恩主 祂永不改變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itchFamily="34" charset="0"/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itchFamily="34" charset="0"/>
              </a:rPr>
              <a:t>耶穌不改變 耶穌不改變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itchFamily="34" charset="0"/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 Black" pitchFamily="34" charset="0"/>
              </a:rPr>
              <a:t>天地萬物都要廢去 耶穌不改變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Segoe UI Black" pitchFamily="34" charset="0"/>
              <a:ea typeface="Segoe UI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15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耶穌不改變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耶穌不改變</dc:title>
  <dc:creator>mary</dc:creator>
  <cp:lastModifiedBy>mary</cp:lastModifiedBy>
  <cp:revision>4</cp:revision>
  <dcterms:created xsi:type="dcterms:W3CDTF">2019-11-08T01:47:02Z</dcterms:created>
  <dcterms:modified xsi:type="dcterms:W3CDTF">2019-11-08T14:53:34Z</dcterms:modified>
</cp:coreProperties>
</file>