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3B0FA-6C1B-4083-A03E-A3193B063E08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3989-5433-44D8-BD1E-F402ACF649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真神之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260648"/>
            <a:ext cx="2520280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真神之愛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3744416" cy="504056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真神之愛偉大無窮，口舌筆墨難以形容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高超諸星深達地獄，長闊高深世無相同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始祖犯罪，墮入引誘，神遣愛子拯救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使我罪人，與神和好，赦免一切罪尤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啊</a:t>
            </a:r>
            <a:r>
              <a:rPr lang="en-US" altLang="zh-TW" b="1" dirty="0" smtClean="0">
                <a:solidFill>
                  <a:srgbClr val="FF0000"/>
                </a:solidFill>
              </a:rPr>
              <a:t>!</a:t>
            </a:r>
            <a:r>
              <a:rPr lang="zh-TW" altLang="en-US" b="1" dirty="0" smtClean="0">
                <a:solidFill>
                  <a:srgbClr val="FF0000"/>
                </a:solidFill>
              </a:rPr>
              <a:t>神之愛，何等豐富，偉大無限無量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永遠堅定，永遠不變，天使聖徒頌揚。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世事滄桑變幻無定，君王帝位轉眼即逝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世人如今拒絕真神，他日遇難呼山求石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但神慈愛，永存不變，偉大無限無量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向人所顯，救贖恩典，聖徒天使頌揚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天上諸天當為紙張，地下萬莖當為筆桿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世上海洋當為墨水，全球文人集合苦幹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耗盡智力，描寫神愛，海洋墨水會乾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案卷雖長，如天連天，仍難表達透暢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238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真神之愛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真神之愛</dc:title>
  <dc:creator>mary</dc:creator>
  <cp:lastModifiedBy>mary</cp:lastModifiedBy>
  <cp:revision>4</cp:revision>
  <dcterms:created xsi:type="dcterms:W3CDTF">2019-11-26T01:17:18Z</dcterms:created>
  <dcterms:modified xsi:type="dcterms:W3CDTF">2020-02-11T18:50:35Z</dcterms:modified>
</cp:coreProperties>
</file>