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32A7D-75BD-4DDA-ACB5-B6E925901411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E4DD-CFC4-4D10-B188-B30F927C3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32A7D-75BD-4DDA-ACB5-B6E925901411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E4DD-CFC4-4D10-B188-B30F927C3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32A7D-75BD-4DDA-ACB5-B6E925901411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E4DD-CFC4-4D10-B188-B30F927C3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32A7D-75BD-4DDA-ACB5-B6E925901411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E4DD-CFC4-4D10-B188-B30F927C3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32A7D-75BD-4DDA-ACB5-B6E925901411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E4DD-CFC4-4D10-B188-B30F927C3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32A7D-75BD-4DDA-ACB5-B6E925901411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E4DD-CFC4-4D10-B188-B30F927C3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32A7D-75BD-4DDA-ACB5-B6E925901411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E4DD-CFC4-4D10-B188-B30F927C3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32A7D-75BD-4DDA-ACB5-B6E925901411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E4DD-CFC4-4D10-B188-B30F927C3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32A7D-75BD-4DDA-ACB5-B6E925901411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E4DD-CFC4-4D10-B188-B30F927C3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32A7D-75BD-4DDA-ACB5-B6E925901411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E4DD-CFC4-4D10-B188-B30F927C3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32A7D-75BD-4DDA-ACB5-B6E925901411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E4DD-CFC4-4D10-B188-B30F927C3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32A7D-75BD-4DDA-ACB5-B6E925901411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8E4DD-CFC4-4D10-B188-B30F927C36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All Mortal Flesh Keep Silence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生けるものすべ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260648"/>
            <a:ext cx="4392488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生けるものすべて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980728"/>
            <a:ext cx="3744416" cy="4968552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生けるものすべて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おののきて黙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もだ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せ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世の思いすてて ひたすらに仰げ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かみの御子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みこ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 くだりたもう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このきよき日にぞ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きみの君なれど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マリヤより生まれ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うまぶねの中に 産声をあげて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おのが身をば あたえたもう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つみびとのために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とこしえの光 暗き世にてりて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み使いは御子を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かしこみて崇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あが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む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いざわれらも ほめうたわん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いとたかき君を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生けるものすべて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生けるものすべて</dc:title>
  <dc:creator>mary</dc:creator>
  <cp:lastModifiedBy>mary</cp:lastModifiedBy>
  <cp:revision>8</cp:revision>
  <dcterms:created xsi:type="dcterms:W3CDTF">2019-11-29T17:30:09Z</dcterms:created>
  <dcterms:modified xsi:type="dcterms:W3CDTF">2019-11-30T17:56:48Z</dcterms:modified>
</cp:coreProperties>
</file>