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E9657-4630-4C7F-98D2-8E2303238AC3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A6A7A-725D-4DB7-B749-2B6F274B26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E9657-4630-4C7F-98D2-8E2303238AC3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A6A7A-725D-4DB7-B749-2B6F274B26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E9657-4630-4C7F-98D2-8E2303238AC3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A6A7A-725D-4DB7-B749-2B6F274B26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E9657-4630-4C7F-98D2-8E2303238AC3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A6A7A-725D-4DB7-B749-2B6F274B26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E9657-4630-4C7F-98D2-8E2303238AC3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A6A7A-725D-4DB7-B749-2B6F274B26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E9657-4630-4C7F-98D2-8E2303238AC3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A6A7A-725D-4DB7-B749-2B6F274B26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E9657-4630-4C7F-98D2-8E2303238AC3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A6A7A-725D-4DB7-B749-2B6F274B26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E9657-4630-4C7F-98D2-8E2303238AC3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A6A7A-725D-4DB7-B749-2B6F274B26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E9657-4630-4C7F-98D2-8E2303238AC3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A6A7A-725D-4DB7-B749-2B6F274B26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E9657-4630-4C7F-98D2-8E2303238AC3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A6A7A-725D-4DB7-B749-2B6F274B26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E9657-4630-4C7F-98D2-8E2303238AC3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A6A7A-725D-4DB7-B749-2B6F274B26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DE9657-4630-4C7F-98D2-8E2303238AC3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5A6A7A-725D-4DB7-B749-2B6F274B261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Come, Gracious Spirit, Heavenly Dove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来たれよ、聖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188640"/>
            <a:ext cx="3600400" cy="506487"/>
          </a:xfrm>
        </p:spPr>
        <p:txBody>
          <a:bodyPr>
            <a:normAutofit fontScale="90000"/>
          </a:bodyPr>
          <a:lstStyle/>
          <a:p>
            <a:r>
              <a:rPr lang="ja-JP" altLang="en-US" b="1" smtClean="0"/>
              <a:t>来たれよ、聖霊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7584" y="908720"/>
            <a:ext cx="3888432" cy="4802088"/>
          </a:xfrm>
        </p:spPr>
        <p:txBody>
          <a:bodyPr>
            <a:noAutofit/>
          </a:bodyPr>
          <a:lstStyle/>
          <a:p>
            <a:pPr algn="l"/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来たれよ、聖霊、鳩のように、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冷えたる心に　くだりたまえ。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来たれよ、聖霊、愛の炎、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われらの心を　燃やしたまえ。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ja-JP" altLang="en-US" sz="18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２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はかなきかげのみ　追いさまよい、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死にたるさまにて　日は過ぎゆく。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来たれよ、聖霊、愛の炎、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われらの心を　燃やしたまえ。</a:t>
            </a:r>
          </a:p>
          <a:p>
            <a:pPr algn="l"/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ja-JP" altLang="en-US" sz="18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３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ささぐる歌には　力もなく、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たたえの声すら　口にいでず。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来たれよ、聖霊、愛の炎、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われらの心を　燃やしたまえ。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23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来たれよ、聖霊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来たれよ、聖霊 </dc:title>
  <dc:creator>mary</dc:creator>
  <cp:lastModifiedBy>mary</cp:lastModifiedBy>
  <cp:revision>3</cp:revision>
  <dcterms:created xsi:type="dcterms:W3CDTF">2019-11-05T16:34:03Z</dcterms:created>
  <dcterms:modified xsi:type="dcterms:W3CDTF">2019-11-05T19:54:04Z</dcterms:modified>
</cp:coreProperties>
</file>