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78D09-3036-4BEE-B400-C8C5BC47A2F6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E72FB-23A9-4F4F-B70E-2E259F3BAD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是否记下我的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是否记下我的名？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888432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主啊，我不求財富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也不求金和銀，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我願有真實憑據，將來天家能進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在主永生的國裡，莊嚴生命冊上，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請問耶穌我救主，是否有我的名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否有我的名記在生命冊上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在天國生命冊上，是否記下我名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主啊，我罪惡雖多，多如海邊塵沙，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但主寶血能洗淨，使我無疵無瑕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因主曾向我應許，並且明確寫下，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“你的罪雖如硃紅，必定潔白如雪”。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是否有我的名記在生命冊上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在天國生命冊上，是否記下我名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華美燦爛天城中，多少光明居所，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榮耀裡的眾聖徒，穿上潔白衣袍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在那聖潔的境地，罪惡不再侵襲，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眾天使圍觀之下，我的名己被記。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我的名己被記記在生命冊上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在天國生命冊上，我的名已被記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是否记下我的名？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是否记下我的名？</dc:title>
  <dc:creator>mary</dc:creator>
  <cp:lastModifiedBy>mary</cp:lastModifiedBy>
  <cp:revision>3</cp:revision>
  <dcterms:created xsi:type="dcterms:W3CDTF">2019-11-27T15:55:08Z</dcterms:created>
  <dcterms:modified xsi:type="dcterms:W3CDTF">2019-11-27T21:16:22Z</dcterms:modified>
</cp:coreProperties>
</file>