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9B5E-E269-4791-8677-66EE08D42EB0}" type="datetimeFigureOut">
              <a:rPr lang="en-US" smtClean="0"/>
              <a:pPr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72D02-9B0B-4C0F-BDB3-5BE5708EC0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never, never weary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們仍然唱這舊詩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464496" cy="476672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我們仍然唱這舊詩章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3528392" cy="576064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我們不會疲倦不唱這首舊詩章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我們聲浪依舊　信心比前更堅強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/>
              <a:t>     </a:t>
            </a:r>
            <a:endParaRPr lang="en-US" altLang="ko-KR" sz="1600" b="1" dirty="0" smtClean="0"/>
          </a:p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副歌：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     神的兒女有權利　可以大喊並大唱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　因為前途更光明　我們魂樂似飛翔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　不久我們到天上　就要朝見我君王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　榮耀歸神　哈利路亞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我們浸沈在那救贖大愛極樂中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我們心中極樂有如插翅上高空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我們所去之地乃是精金所建造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那裡我可面見我王所有的光輝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那裡我們要藉新詩喊出救贖恩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那裡我們要同眾聖擁擠耶穌身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榮耀歸神　哈利路亞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我們仍然唱這舊詩章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我們仍然唱這舊詩章</dc:title>
  <dc:creator>mary</dc:creator>
  <cp:lastModifiedBy>mary</cp:lastModifiedBy>
  <cp:revision>3</cp:revision>
  <dcterms:created xsi:type="dcterms:W3CDTF">2019-11-24T01:35:47Z</dcterms:created>
  <dcterms:modified xsi:type="dcterms:W3CDTF">2020-02-10T21:28:35Z</dcterms:modified>
</cp:coreProperties>
</file>