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4B9C-BFAB-4D0A-8CB3-B9676C816CB7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7DC-9F30-4D1B-835E-793577E7C2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4B9C-BFAB-4D0A-8CB3-B9676C816CB7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7DC-9F30-4D1B-835E-793577E7C2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4B9C-BFAB-4D0A-8CB3-B9676C816CB7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7DC-9F30-4D1B-835E-793577E7C2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4B9C-BFAB-4D0A-8CB3-B9676C816CB7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7DC-9F30-4D1B-835E-793577E7C2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4B9C-BFAB-4D0A-8CB3-B9676C816CB7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7DC-9F30-4D1B-835E-793577E7C2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4B9C-BFAB-4D0A-8CB3-B9676C816CB7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7DC-9F30-4D1B-835E-793577E7C2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4B9C-BFAB-4D0A-8CB3-B9676C816CB7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7DC-9F30-4D1B-835E-793577E7C2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4B9C-BFAB-4D0A-8CB3-B9676C816CB7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7DC-9F30-4D1B-835E-793577E7C2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4B9C-BFAB-4D0A-8CB3-B9676C816CB7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7DC-9F30-4D1B-835E-793577E7C2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4B9C-BFAB-4D0A-8CB3-B9676C816CB7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7DC-9F30-4D1B-835E-793577E7C2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84B9C-BFAB-4D0A-8CB3-B9676C816CB7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107DC-9F30-4D1B-835E-793577E7C2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84B9C-BFAB-4D0A-8CB3-B9676C816CB7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107DC-9F30-4D1B-835E-793577E7C2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ecause He lives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因祂活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0"/>
            <a:ext cx="2520280" cy="650503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因祂活着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1124744"/>
            <a:ext cx="3600400" cy="547260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神遣愛子，被稱為耶穌，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降世為人赦罪治病；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甚至捨命為贖我罪過，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那空墳墓証明救主基督活著。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副歌：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因祂活著，我能面對明天，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因祂活著，不再懼怕；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我深知道祂掌管明天，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生命充滿了價值，只因祂活著。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新生嬰孩懷抱在手中，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何等安詳使人歡喜；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但你確信這幼小生命，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卻能面對著明天，因救主活著。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當我走完人生的路程，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面對死亡爭戰痛苦；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救主為我戰勝了死亡，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在榮耀中我見救主祂是活著。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12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因祂活着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因祂活着</dc:title>
  <dc:creator>mary</dc:creator>
  <cp:lastModifiedBy>mary</cp:lastModifiedBy>
  <cp:revision>3</cp:revision>
  <dcterms:created xsi:type="dcterms:W3CDTF">2019-11-16T21:50:20Z</dcterms:created>
  <dcterms:modified xsi:type="dcterms:W3CDTF">2019-11-20T18:24:58Z</dcterms:modified>
</cp:coreProperties>
</file>