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E0C8-6593-4614-96A7-E63E8C3164EC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F372-6736-4750-B167-03D5DD7A3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E0C8-6593-4614-96A7-E63E8C3164EC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F372-6736-4750-B167-03D5DD7A3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E0C8-6593-4614-96A7-E63E8C3164EC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F372-6736-4750-B167-03D5DD7A3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E0C8-6593-4614-96A7-E63E8C3164EC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F372-6736-4750-B167-03D5DD7A3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E0C8-6593-4614-96A7-E63E8C3164EC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F372-6736-4750-B167-03D5DD7A3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E0C8-6593-4614-96A7-E63E8C3164EC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F372-6736-4750-B167-03D5DD7A3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E0C8-6593-4614-96A7-E63E8C3164EC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F372-6736-4750-B167-03D5DD7A3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E0C8-6593-4614-96A7-E63E8C3164EC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F372-6736-4750-B167-03D5DD7A3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E0C8-6593-4614-96A7-E63E8C3164EC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F372-6736-4750-B167-03D5DD7A3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E0C8-6593-4614-96A7-E63E8C3164EC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F372-6736-4750-B167-03D5DD7A3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E0C8-6593-4614-96A7-E63E8C3164EC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F372-6736-4750-B167-03D5DD7A3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7E0C8-6593-4614-96A7-E63E8C3164EC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8F372-6736-4750-B167-03D5DD7A30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vory  palaces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华美天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0"/>
            <a:ext cx="2232248" cy="620688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华美天宫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2592288" cy="5616624"/>
          </a:xfrm>
        </p:spPr>
        <p:txBody>
          <a:bodyPr>
            <a:noAutofit/>
          </a:bodyPr>
          <a:lstStyle/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主衣胞极珍贵华美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发出没药馨香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阵阵香气直透我心房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使我快乐欢畅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rgbClr val="FF0000"/>
                </a:solidFill>
              </a:rPr>
              <a:t>副歌：</a:t>
            </a:r>
            <a:br>
              <a:rPr lang="zh-CN" altLang="en-US" sz="1600" b="1" dirty="0">
                <a:solidFill>
                  <a:srgbClr val="FF0000"/>
                </a:solidFill>
              </a:rPr>
            </a:br>
            <a:r>
              <a:rPr lang="zh-CN" altLang="en-US" sz="1600" b="1" dirty="0" smtClean="0">
                <a:solidFill>
                  <a:srgbClr val="FF0000"/>
                </a:solidFill>
              </a:rPr>
              <a:t>从</a:t>
            </a:r>
            <a:r>
              <a:rPr lang="zh-CN" altLang="en-US" sz="1600" b="1" dirty="0">
                <a:solidFill>
                  <a:srgbClr val="FF0000"/>
                </a:solidFill>
              </a:rPr>
              <a:t>极富丽极华美天宫</a:t>
            </a:r>
            <a:br>
              <a:rPr lang="zh-CN" altLang="en-US" sz="1600" b="1" dirty="0">
                <a:solidFill>
                  <a:srgbClr val="FF0000"/>
                </a:solidFill>
              </a:rPr>
            </a:br>
            <a:r>
              <a:rPr lang="zh-CN" altLang="en-US" sz="1600" b="1" dirty="0">
                <a:solidFill>
                  <a:srgbClr val="FF0000"/>
                </a:solidFill>
              </a:rPr>
              <a:t>主降尘世受害</a:t>
            </a:r>
            <a:br>
              <a:rPr lang="zh-CN" altLang="en-US" sz="1600" b="1" dirty="0">
                <a:solidFill>
                  <a:srgbClr val="FF0000"/>
                </a:solidFill>
              </a:rPr>
            </a:br>
            <a:r>
              <a:rPr lang="zh-CN" altLang="en-US" sz="1600" b="1" dirty="0">
                <a:solidFill>
                  <a:srgbClr val="FF0000"/>
                </a:solidFill>
              </a:rPr>
              <a:t>是那伟大永远的爱</a:t>
            </a:r>
            <a:br>
              <a:rPr lang="zh-CN" altLang="en-US" sz="1600" b="1" dirty="0">
                <a:solidFill>
                  <a:srgbClr val="FF0000"/>
                </a:solidFill>
              </a:rPr>
            </a:br>
            <a:r>
              <a:rPr lang="zh-CN" altLang="en-US" sz="1600" b="1" dirty="0">
                <a:solidFill>
                  <a:srgbClr val="FF0000"/>
                </a:solidFill>
              </a:rPr>
              <a:t>使主甘愿来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主一生曾饱尝忧患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有如沉香研碎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当我想到主被钉十架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不禁使我流泪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主衣胞满玉桂香气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病人一摸得治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每次当我被罪恶绊倒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主总把我拉起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主要穿荣耀袍再来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快将心门大开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我将进入极荣美天家</a:t>
            </a:r>
            <a:b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永远与主同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华美天宫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救主衣袍</dc:title>
  <dc:creator>mary</dc:creator>
  <cp:lastModifiedBy>mary</cp:lastModifiedBy>
  <cp:revision>5</cp:revision>
  <dcterms:created xsi:type="dcterms:W3CDTF">2019-11-11T15:37:27Z</dcterms:created>
  <dcterms:modified xsi:type="dcterms:W3CDTF">2019-11-12T16:07:51Z</dcterms:modified>
</cp:coreProperties>
</file>