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68073-7264-452E-B98B-1B0B1BE13E38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55-95E1-4325-BA9C-9E90CC8B2D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68073-7264-452E-B98B-1B0B1BE13E38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55-95E1-4325-BA9C-9E90CC8B2D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68073-7264-452E-B98B-1B0B1BE13E38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55-95E1-4325-BA9C-9E90CC8B2D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68073-7264-452E-B98B-1B0B1BE13E38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55-95E1-4325-BA9C-9E90CC8B2D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68073-7264-452E-B98B-1B0B1BE13E38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55-95E1-4325-BA9C-9E90CC8B2D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68073-7264-452E-B98B-1B0B1BE13E38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55-95E1-4325-BA9C-9E90CC8B2D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68073-7264-452E-B98B-1B0B1BE13E38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55-95E1-4325-BA9C-9E90CC8B2D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68073-7264-452E-B98B-1B0B1BE13E38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55-95E1-4325-BA9C-9E90CC8B2D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68073-7264-452E-B98B-1B0B1BE13E38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55-95E1-4325-BA9C-9E90CC8B2D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68073-7264-452E-B98B-1B0B1BE13E38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55-95E1-4325-BA9C-9E90CC8B2D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68073-7264-452E-B98B-1B0B1BE13E38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55-95E1-4325-BA9C-9E90CC8B2D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68073-7264-452E-B98B-1B0B1BE13E38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C0B55-95E1-4325-BA9C-9E90CC8B2DC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ecause He lives 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เพราะพระองค์ทรงอยู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0"/>
            <a:ext cx="5112568" cy="623119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เพราะพระองค์ทรงอยู่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18554"/>
            <a:ext cx="4968552" cy="5832648"/>
          </a:xfrm>
        </p:spPr>
        <p:txBody>
          <a:bodyPr>
            <a:noAutofit/>
          </a:bodyPr>
          <a:lstStyle/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พระเจ้าประทาน พระเยซู  พระบุตร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ทรงรักและให้อภัยแก่ข้า  ทรงไถ่ตัวข้า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ด้วยสละพระชนม์ อุโมงค์ว่างเปล่า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ย่อมยืนยันว่าพระองค์ทรงอยู่</a:t>
            </a:r>
          </a:p>
          <a:p>
            <a:pPr algn="l"/>
            <a:endParaRPr lang="th-TH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ร้องรับ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เพราะพระองค์ทรงอยู่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th-TH" sz="1800" b="1" dirty="0" smtClean="0">
                <a:solidFill>
                  <a:srgbClr val="FF0000"/>
                </a:solidFill>
              </a:rPr>
              <a:t>ข้าเผชิญพรุ่งนี้ได้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เพราะพระองค์ทรงอยู่ ความกลัวหายไป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เพราะข้าแน่ใจ (แน่ใจ) 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th-TH" sz="1800" b="1" dirty="0" smtClean="0">
                <a:solidFill>
                  <a:srgbClr val="FF0000"/>
                </a:solidFill>
              </a:rPr>
              <a:t>พระองค์ทรงนำหน้า 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ข้าจะอดทนเพราะข้าแน่ใจ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th-TH" sz="1800" b="1" dirty="0" smtClean="0">
                <a:solidFill>
                  <a:srgbClr val="FF0000"/>
                </a:solidFill>
              </a:rPr>
              <a:t>พระองค์ทรงอยู่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ชื่นใจที่ได้อุ้มทารกเกิดใหม่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ด้วยความภูมิใจและความยินดี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แต่ยิ่งใหญ่กว่าคือความแน่วแน่ใจ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ที่อาจเผชิญทุกสิ่งได้ เพราะพระองค์ทรงอยู่ </a:t>
            </a:r>
          </a:p>
          <a:p>
            <a:pPr algn="l"/>
            <a:endParaRPr lang="th-TH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และในวันหนึ่ง ข้าฯ จะเดินข้ามไป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เพื่อได้ต่อสู้ ศัตรูสุดท้าย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แต่เมื่อความตาย นำสู่ความมีชัย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จะได้เห็นแสงแห่งราศี เพราะพระองค์ทรงอยู่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134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เพราะพระองค์ทรงอยู่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เพราะพระองค์ทรงอยู่ </dc:title>
  <dc:creator>mary</dc:creator>
  <cp:lastModifiedBy>mary</cp:lastModifiedBy>
  <cp:revision>4</cp:revision>
  <dcterms:created xsi:type="dcterms:W3CDTF">2019-11-20T15:14:02Z</dcterms:created>
  <dcterms:modified xsi:type="dcterms:W3CDTF">2019-11-20T19:25:52Z</dcterms:modified>
</cp:coreProperties>
</file>