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08E74-48BB-4A46-9FC4-85C4413A60CB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4382-7EA1-4089-AD0C-82D180DF3C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arthly friends may prove untru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ไม่เปลี่ยนแปล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472608" cy="54868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พระเยซูไม่เปลี่ยนแปลง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3168352" cy="5832648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มิตรสหายท่านอาจเหลวไหล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เกิดสงสัยและกลัว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แต่พระเยซูทรงรักท่าน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และไม่เคยเปลี่ยนแปลง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สมเด็จพระเยซู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ผู้ไม่ทรงเปลี่ยนแปลง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ฟ้าอากาศโลกเดิมสูญไป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พระเยซูไม่เปลี่ยนแปลง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แม้ท้องฟ้าหม่นหมองมืดมัว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เกิดพายุน่ากลัว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แต่อย่าลืมพระคริสต์อยู่ใกล้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พระองค์ไม่เปลี่ยนแปลง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เมื่อเวลาชีวิตขมขื่น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ความรักช่วยชื่นใจ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ไว้ใจฤทธิ์พระคริสต์ผู้เดียว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พระองค์ไม่เปลี่ยนแปลง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พระเยซูไม่เปลี่ยนแปลง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พระเยซูไม่เปลี่ยนแปลง </dc:title>
  <dc:creator>mary</dc:creator>
  <cp:lastModifiedBy>mary</cp:lastModifiedBy>
  <cp:revision>4</cp:revision>
  <dcterms:created xsi:type="dcterms:W3CDTF">2018-11-12T15:09:12Z</dcterms:created>
  <dcterms:modified xsi:type="dcterms:W3CDTF">2019-11-08T15:01:42Z</dcterms:modified>
</cp:coreProperties>
</file>