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D64D3-2F80-4F6F-9D47-6245D88AAC39}" type="datetimeFigureOut">
              <a:rPr lang="en-US" smtClean="0"/>
              <a:pPr/>
              <a:t>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91325-339B-48BE-AB02-1D2D5F2582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D64D3-2F80-4F6F-9D47-6245D88AAC39}" type="datetimeFigureOut">
              <a:rPr lang="en-US" smtClean="0"/>
              <a:pPr/>
              <a:t>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91325-339B-48BE-AB02-1D2D5F2582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D64D3-2F80-4F6F-9D47-6245D88AAC39}" type="datetimeFigureOut">
              <a:rPr lang="en-US" smtClean="0"/>
              <a:pPr/>
              <a:t>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91325-339B-48BE-AB02-1D2D5F2582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D64D3-2F80-4F6F-9D47-6245D88AAC39}" type="datetimeFigureOut">
              <a:rPr lang="en-US" smtClean="0"/>
              <a:pPr/>
              <a:t>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91325-339B-48BE-AB02-1D2D5F2582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D64D3-2F80-4F6F-9D47-6245D88AAC39}" type="datetimeFigureOut">
              <a:rPr lang="en-US" smtClean="0"/>
              <a:pPr/>
              <a:t>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91325-339B-48BE-AB02-1D2D5F2582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D64D3-2F80-4F6F-9D47-6245D88AAC39}" type="datetimeFigureOut">
              <a:rPr lang="en-US" smtClean="0"/>
              <a:pPr/>
              <a:t>2/11/2020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91325-339B-48BE-AB02-1D2D5F2582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D64D3-2F80-4F6F-9D47-6245D88AAC39}" type="datetimeFigureOut">
              <a:rPr lang="en-US" smtClean="0"/>
              <a:pPr/>
              <a:t>2/11/2020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91325-339B-48BE-AB02-1D2D5F2582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D64D3-2F80-4F6F-9D47-6245D88AAC39}" type="datetimeFigureOut">
              <a:rPr lang="en-US" smtClean="0"/>
              <a:pPr/>
              <a:t>2/11/2020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91325-339B-48BE-AB02-1D2D5F2582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D64D3-2F80-4F6F-9D47-6245D88AAC39}" type="datetimeFigureOut">
              <a:rPr lang="en-US" smtClean="0"/>
              <a:pPr/>
              <a:t>2/11/2020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91325-339B-48BE-AB02-1D2D5F2582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D64D3-2F80-4F6F-9D47-6245D88AAC39}" type="datetimeFigureOut">
              <a:rPr lang="en-US" smtClean="0"/>
              <a:pPr/>
              <a:t>2/11/2020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91325-339B-48BE-AB02-1D2D5F2582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D64D3-2F80-4F6F-9D47-6245D88AAC39}" type="datetimeFigureOut">
              <a:rPr lang="en-US" smtClean="0"/>
              <a:pPr/>
              <a:t>2/11/2020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91325-339B-48BE-AB02-1D2D5F2582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D64D3-2F80-4F6F-9D47-6245D88AAC39}" type="datetimeFigureOut">
              <a:rPr lang="en-US" smtClean="0"/>
              <a:pPr/>
              <a:t>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91325-339B-48BE-AB02-1D2D5F2582C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그 크신 하나님의 사랑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ความรักพระเจ้ากว้างใหญ่ไพศาล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7584" y="188640"/>
            <a:ext cx="7632848" cy="476672"/>
          </a:xfrm>
        </p:spPr>
        <p:txBody>
          <a:bodyPr>
            <a:normAutofit fontScale="90000"/>
          </a:bodyPr>
          <a:lstStyle/>
          <a:p>
            <a:r>
              <a:rPr lang="th-TH" b="1" dirty="0" smtClean="0"/>
              <a:t>ความรักพระเจ้ากว้างใหญ่ไพศาล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908720"/>
            <a:ext cx="6696744" cy="5472608"/>
          </a:xfrm>
        </p:spPr>
        <p:txBody>
          <a:bodyPr>
            <a:normAutofit lnSpcReduction="10000"/>
          </a:bodyPr>
          <a:lstStyle/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ความ</a:t>
            </a:r>
            <a:r>
              <a:rPr lang="th-TH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รักพระเจ้ากว้างใหญ่ไพศาล สุดจะบรรยายคำพรรณนา </a:t>
            </a:r>
            <a:br>
              <a:rPr lang="th-TH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รักนั้นสูงสุดเหนือดวงดารา รักนั้นลึกกว่าโลกันตร์นักหนา </a:t>
            </a:r>
            <a:br>
              <a:rPr lang="th-TH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บาปบรรพชนเกรงต้องพินาศ ประทานพระบุตรมาช่วย </a:t>
            </a:r>
            <a:br>
              <a:rPr lang="th-TH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แม้ใครกลับใจพระองค์ต้อนรับ อภัยมวลความผิดด้วย </a:t>
            </a:r>
            <a:br>
              <a:rPr lang="th-TH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th-TH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1800" b="1" dirty="0" smtClean="0">
                <a:solidFill>
                  <a:srgbClr val="FF0000"/>
                </a:solidFill>
              </a:rPr>
              <a:t>รับ</a:t>
            </a:r>
            <a:r>
              <a:rPr lang="th-TH" sz="1800" b="1" dirty="0">
                <a:solidFill>
                  <a:srgbClr val="FF0000"/>
                </a:solidFill>
              </a:rPr>
              <a:t/>
            </a:r>
            <a:br>
              <a:rPr lang="th-TH" sz="1800" b="1" dirty="0">
                <a:solidFill>
                  <a:srgbClr val="FF0000"/>
                </a:solidFill>
              </a:rPr>
            </a:br>
            <a:r>
              <a:rPr lang="th-TH" sz="1800" b="1" dirty="0">
                <a:solidFill>
                  <a:srgbClr val="FF0000"/>
                </a:solidFill>
              </a:rPr>
              <a:t>โอความรักนั้นอุดมมากมาย ไม่อาจคะเนวัดได้ </a:t>
            </a:r>
            <a:br>
              <a:rPr lang="th-TH" sz="1800" b="1" dirty="0">
                <a:solidFill>
                  <a:srgbClr val="FF0000"/>
                </a:solidFill>
              </a:rPr>
            </a:br>
            <a:r>
              <a:rPr lang="th-TH" sz="1800" b="1" dirty="0">
                <a:solidFill>
                  <a:srgbClr val="FF0000"/>
                </a:solidFill>
              </a:rPr>
              <a:t>รักนั้นมั่นคงยืนยงไม่วาย เทพสุชนร้องถวาย </a:t>
            </a:r>
            <a:r>
              <a:rPr lang="th-TH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th-TH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th-TH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2. เมื่อความรุ่งเรืองเดือนปีสิ้นไป ทุกสิ่งแปรเปลี่ยน ฟ้าดินมลาย </a:t>
            </a:r>
            <a:br>
              <a:rPr lang="th-TH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วันนี้ไม่รับความรักพระเจ้า วันนั้นซ่อนตัวอยู่ในหุบเขา </a:t>
            </a:r>
            <a:br>
              <a:rPr lang="th-TH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แต่ความรักนั้นยั่งยืนสืบไป ไม่อาจคะเนวัดได้ </a:t>
            </a:r>
            <a:br>
              <a:rPr lang="th-TH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พระคุณยิ่งใหญ่ทรงมาช่วยไถ่ เทพ สุชนร้องถวาย </a:t>
            </a:r>
            <a:br>
              <a:rPr lang="th-TH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th-TH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3. แม้น้ำสมุทรจะใช้เป็นหมึก ฟ้าเป็นกระดาษสำหรับจารึก </a:t>
            </a:r>
            <a:br>
              <a:rPr lang="th-TH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หมู่มวลต้นหญ้ากลายเป็นปากกา ทุกคนเป็นปราชญ์มาพรรณนา </a:t>
            </a:r>
            <a:br>
              <a:rPr lang="th-TH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เขียนถึงความรักพระเจ้ากว้างใหญ่ ไม่อาจกล่าวขานบรรยาย </a:t>
            </a:r>
            <a:br>
              <a:rPr lang="th-TH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หมึก คน ปากกา กระดาษสลาย ยังเขียนไม่ได้เท่าไหร่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21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ความรักพระเจ้ากว้างใหญ่ไพศาล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ความรักพระเจ้าใหญ่หลวงยิ่งนัก</dc:title>
  <dc:creator>mary</dc:creator>
  <cp:lastModifiedBy>mary</cp:lastModifiedBy>
  <cp:revision>5</cp:revision>
  <dcterms:created xsi:type="dcterms:W3CDTF">2019-11-26T03:25:37Z</dcterms:created>
  <dcterms:modified xsi:type="dcterms:W3CDTF">2020-02-11T16:59:26Z</dcterms:modified>
</cp:coreProperties>
</file>