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2D9D-9298-41FF-87BF-E8D7BDC0A05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DC66-E28B-4D82-BE98-28CBC12A9D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2D9D-9298-41FF-87BF-E8D7BDC0A05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DC66-E28B-4D82-BE98-28CBC12A9D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2D9D-9298-41FF-87BF-E8D7BDC0A05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DC66-E28B-4D82-BE98-28CBC12A9D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2D9D-9298-41FF-87BF-E8D7BDC0A05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DC66-E28B-4D82-BE98-28CBC12A9D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2D9D-9298-41FF-87BF-E8D7BDC0A05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DC66-E28B-4D82-BE98-28CBC12A9D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2D9D-9298-41FF-87BF-E8D7BDC0A05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DC66-E28B-4D82-BE98-28CBC12A9D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2D9D-9298-41FF-87BF-E8D7BDC0A05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DC66-E28B-4D82-BE98-28CBC12A9D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2D9D-9298-41FF-87BF-E8D7BDC0A05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DC66-E28B-4D82-BE98-28CBC12A9D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2D9D-9298-41FF-87BF-E8D7BDC0A05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DC66-E28B-4D82-BE98-28CBC12A9D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2D9D-9298-41FF-87BF-E8D7BDC0A05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DC66-E28B-4D82-BE98-28CBC12A9D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2D9D-9298-41FF-87BF-E8D7BDC0A05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DC66-E28B-4D82-BE98-28CBC12A9D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A2D9D-9298-41FF-87BF-E8D7BDC0A05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CDC66-E28B-4D82-BE98-28CBC12A9D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кротко и нежно Иисус призывает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1"/>
            <a:ext cx="6840760" cy="360039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кротко и нежно Иисус призывает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3600400" cy="5904656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Кротко и нежно Иисус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призывает,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Всех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приглашает,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любя.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Стал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 порога, стучит,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ожидает,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Ждет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меня и тебя.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                               </a:t>
            </a:r>
            <a:r>
              <a:rPr lang="ru-RU" sz="1600" b="1" dirty="0" smtClean="0">
                <a:solidFill>
                  <a:srgbClr val="FF0000"/>
                </a:solidFill>
              </a:rPr>
              <a:t>Приди</a:t>
            </a:r>
            <a:r>
              <a:rPr lang="ru-RU" sz="1600" b="1" dirty="0" smtClean="0">
                <a:solidFill>
                  <a:srgbClr val="FF0000"/>
                </a:solidFill>
              </a:rPr>
              <a:t>,  </a:t>
            </a:r>
            <a:r>
              <a:rPr lang="ru-RU" sz="1600" b="1" dirty="0" smtClean="0">
                <a:solidFill>
                  <a:srgbClr val="FF0000"/>
                </a:solidFill>
              </a:rPr>
              <a:t>приди!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         </a:t>
            </a:r>
            <a:r>
              <a:rPr lang="ru-RU" sz="1600" b="1" dirty="0" smtClean="0">
                <a:solidFill>
                  <a:srgbClr val="FF0000"/>
                </a:solidFill>
              </a:rPr>
              <a:t>Всякий</a:t>
            </a:r>
            <a:r>
              <a:rPr lang="ru-RU" sz="1600" b="1" dirty="0" smtClean="0">
                <a:solidFill>
                  <a:srgbClr val="FF0000"/>
                </a:solidFill>
              </a:rPr>
              <a:t>, кто жаждет, </a:t>
            </a:r>
            <a:r>
              <a:rPr lang="ru-RU" sz="1600" b="1" dirty="0" smtClean="0">
                <a:solidFill>
                  <a:srgbClr val="FF0000"/>
                </a:solidFill>
              </a:rPr>
              <a:t>приди!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</a:t>
            </a:r>
            <a:r>
              <a:rPr lang="ru-RU" sz="1600" b="1" dirty="0" smtClean="0">
                <a:solidFill>
                  <a:srgbClr val="FF0000"/>
                </a:solidFill>
              </a:rPr>
              <a:t>Нежно</a:t>
            </a:r>
            <a:r>
              <a:rPr lang="ru-RU" sz="1600" b="1" dirty="0" smtClean="0">
                <a:solidFill>
                  <a:srgbClr val="FF0000"/>
                </a:solidFill>
              </a:rPr>
              <a:t>, с любовью Иисус </a:t>
            </a:r>
            <a:r>
              <a:rPr lang="ru-RU" sz="1600" b="1" dirty="0" smtClean="0">
                <a:solidFill>
                  <a:srgbClr val="FF0000"/>
                </a:solidFill>
              </a:rPr>
              <a:t>призывает,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Грешник</a:t>
            </a:r>
            <a:r>
              <a:rPr lang="ru-RU" sz="1600" b="1" dirty="0" smtClean="0">
                <a:solidFill>
                  <a:srgbClr val="FF0000"/>
                </a:solidFill>
              </a:rPr>
              <a:t>, не медли, приди!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Можно ли медлить, когда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Искупитель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Просит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о каждом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скорбя?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Дар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благодати принять не хотите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ль?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Дар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меня и тебя.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Тени сгущаются, смерть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торжествует,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беспощадно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губя.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Время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проходит, в обитель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иную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Кличут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меня и тебя.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 и любовь нам Господь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обещает,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жертву отдал Он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Себя.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Мы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согрешили, но Он нам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прощает,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Примет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меня и тебя.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129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кротко и нежно Иисус призывает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кротко и нежно Иисус призывает</dc:title>
  <dc:creator>mary</dc:creator>
  <cp:lastModifiedBy>mary</cp:lastModifiedBy>
  <cp:revision>3</cp:revision>
  <dcterms:created xsi:type="dcterms:W3CDTF">2019-11-27T23:25:10Z</dcterms:created>
  <dcterms:modified xsi:type="dcterms:W3CDTF">2019-11-28T15:03:55Z</dcterms:modified>
</cp:coreProperties>
</file>