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6" d="100"/>
          <a:sy n="56" d="100"/>
        </p:scale>
        <p:origin x="-2141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6D957-6A7D-4C5C-857D-8DB84547DF9D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14881-F0F8-4D91-9C72-CEE2F4930C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огу ль постичь Любовь Хрис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128792" cy="4046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Могу ль постичь Любовь Христа?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7128792" cy="4752528"/>
          </a:xfrm>
        </p:spPr>
        <p:txBody>
          <a:bodyPr>
            <a:noAutofit/>
          </a:bodyPr>
          <a:lstStyle/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1.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Могу ль постичь любовь Христа?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Завет Его крови святой?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Уже ль Он умер за меня,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Когда я был Ему чужой?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Любовь Христа ― побед залог,Ведь за меня страдал Сам Бог.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Любовь Христа ― побед залог,Ведь за меня страдал Сам Бог.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2.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О, тайна, глубже всяких тайн!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Безвинный злыми умерщвлён.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Спасенья согрешивших план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Отцом Небесным утверждён.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Любовь Христа да знают все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На небесах и на земле.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Любовь Христа да знают все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На небесах и на земле.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3.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Оставил в небе Свой п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стол,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На землю к грешникам сошёл.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Уничижил, смирил Себя,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Пошёл на казнь, нас возлюбя.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Любовь Христа светлее дня,Во тьме греха нашла меня.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Любовь Христа светлее дня,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Во тьме греха нашла меня.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4.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Мой дух в темнице изнывал,Греха цепями скован был;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Христос небесный свет послал,Оковы крепкие разбил.</a:t>
            </a:r>
          </a:p>
          <a:p>
            <a:pPr algn="l">
              <a:lnSpc>
                <a:spcPct val="10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По милости я стал другим,Поднялся, встал, иду за Ним.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По милости я стал другим,Поднялся, встал, иду за Ним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2" charset="0"/>
            </a:endParaRP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2" charset="0"/>
              </a:rPr>
              <a:t>5.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 Нет осужденья, не страшусь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 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Всё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за меня свершил Иисус.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Он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― мой Спаситель и Глава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Мне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жизнь дают Его слова.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Хранит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в пути, а, наконец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Он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даст мне золотой венец.</a:t>
            </a:r>
          </a:p>
          <a:p>
            <a:pPr lvl="0" algn="l" hangingPunct="0">
              <a:lnSpc>
                <a:spcPct val="110000"/>
              </a:lnSpc>
              <a:spcBef>
                <a:spcPts val="0"/>
              </a:spcBef>
              <a:tabLst>
                <a:tab pos="685799" algn="l"/>
                <a:tab pos="1371599" algn="l"/>
                <a:tab pos="8686800" algn="r"/>
              </a:tabLst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Хранит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в пути, а, наконец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Он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/>
                <a:ea typeface="DejaVu Sans" pitchFamily="2"/>
                <a:cs typeface="Mangal" pitchFamily="2"/>
              </a:rPr>
              <a:t>даст мне золотой венец.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237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Могу ль постичь Любовь Христа?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Могу ль постичь Любовь Христа? </dc:title>
  <dc:creator>mary</dc:creator>
  <cp:lastModifiedBy>mary</cp:lastModifiedBy>
  <cp:revision>4</cp:revision>
  <dcterms:created xsi:type="dcterms:W3CDTF">2019-11-07T21:02:02Z</dcterms:created>
  <dcterms:modified xsi:type="dcterms:W3CDTF">2019-11-07T22:16:39Z</dcterms:modified>
</cp:coreProperties>
</file>