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7C8E-0ACB-4F0E-8924-5D88758D5100}" type="datetimeFigureOut">
              <a:rPr lang="en-US" smtClean="0"/>
              <a:t>11/2/2019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35BAA-E447-4242-A334-681094F422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оспода славь ты, мой ду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264696" cy="43447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Господа славь ты, мой дух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144000" cy="288032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Господа славь ты, мой дух, восхваляй Всеблагого!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 песнопеньем Царя, Всемогущего Бога!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 ты Творца! Славь ты Его без конца! 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нам дарует так много.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Господа славь ты! Он мудрый правитель вселенной,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целям Своим нас ведущий Стезёй сокровенной;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и тебя вёл по пути, где, скорбя,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Шёл ты, тревогой смущённый.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Господа славь ты! Кто дивно тебя так устроил;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до сих пор все тебя и хранил и покоил;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Сам тебя от смерти спас, возлюбя. 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Жизни благой удостоил.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Господа славь ты, мой дух, не умолкни хвалою.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же тебя утоляет спасенья струёю;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Боге лишь свет, нам без Него в мире нет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Счастья, мира, покоя.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Господа славь ты, мой дух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Господа славь ты, мой дух</dc:title>
  <dc:creator>mary</dc:creator>
  <cp:lastModifiedBy>mary</cp:lastModifiedBy>
  <cp:revision>3</cp:revision>
  <dcterms:created xsi:type="dcterms:W3CDTF">2019-11-02T13:57:22Z</dcterms:created>
  <dcterms:modified xsi:type="dcterms:W3CDTF">2019-11-02T17:25:44Z</dcterms:modified>
</cp:coreProperties>
</file>