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9B46-618B-4C4B-931B-26DFFA1522C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44D3-191B-4869-B830-674FC4D172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9B46-618B-4C4B-931B-26DFFA1522C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44D3-191B-4869-B830-674FC4D172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9B46-618B-4C4B-931B-26DFFA1522C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44D3-191B-4869-B830-674FC4D172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9B46-618B-4C4B-931B-26DFFA1522C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44D3-191B-4869-B830-674FC4D172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9B46-618B-4C4B-931B-26DFFA1522C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44D3-191B-4869-B830-674FC4D172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9B46-618B-4C4B-931B-26DFFA1522C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44D3-191B-4869-B830-674FC4D172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9B46-618B-4C4B-931B-26DFFA1522C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44D3-191B-4869-B830-674FC4D172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9B46-618B-4C4B-931B-26DFFA1522C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44D3-191B-4869-B830-674FC4D172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9B46-618B-4C4B-931B-26DFFA1522C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44D3-191B-4869-B830-674FC4D172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9B46-618B-4C4B-931B-26DFFA1522C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44D3-191B-4869-B830-674FC4D172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9B46-618B-4C4B-931B-26DFFA1522C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44D3-191B-4869-B830-674FC4D172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69B46-618B-4C4B-931B-26DFFA1522C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144D3-191B-4869-B830-674FC4D172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eliz El Dí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39"/>
            <a:ext cx="3024336" cy="36004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¡</a:t>
            </a:r>
            <a:r>
              <a:rPr lang="en-US" b="1" dirty="0" err="1" smtClean="0">
                <a:solidFill>
                  <a:schemeClr val="bg1"/>
                </a:solidFill>
              </a:rPr>
              <a:t>Feliz</a:t>
            </a:r>
            <a:r>
              <a:rPr lang="en-US" b="1" dirty="0" smtClean="0">
                <a:solidFill>
                  <a:schemeClr val="bg1"/>
                </a:solidFill>
              </a:rPr>
              <a:t> El </a:t>
            </a:r>
            <a:r>
              <a:rPr lang="en-US" b="1" dirty="0" err="1" smtClean="0">
                <a:solidFill>
                  <a:schemeClr val="bg1"/>
                </a:solidFill>
              </a:rPr>
              <a:t>Día</a:t>
            </a:r>
            <a:r>
              <a:rPr lang="en-US" b="1" dirty="0" smtClean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3168352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bg1"/>
                </a:solidFill>
              </a:rPr>
              <a:t>1.¡</a:t>
            </a:r>
            <a:r>
              <a:rPr lang="es-ES" b="1" dirty="0">
                <a:solidFill>
                  <a:schemeClr val="bg1"/>
                </a:solidFill>
              </a:rPr>
              <a:t>Feliz el día en que escogí</a:t>
            </a:r>
            <a:br>
              <a:rPr lang="es-ES" b="1" dirty="0">
                <a:solidFill>
                  <a:schemeClr val="bg1"/>
                </a:solidFill>
              </a:rPr>
            </a:br>
            <a:r>
              <a:rPr lang="es-ES" b="1" dirty="0">
                <a:solidFill>
                  <a:schemeClr val="bg1"/>
                </a:solidFill>
              </a:rPr>
              <a:t>servirte, mi Señor y Dios!</a:t>
            </a:r>
            <a:br>
              <a:rPr lang="es-ES" b="1" dirty="0">
                <a:solidFill>
                  <a:schemeClr val="bg1"/>
                </a:solidFill>
              </a:rPr>
            </a:br>
            <a:r>
              <a:rPr lang="es-ES" b="1" dirty="0">
                <a:solidFill>
                  <a:schemeClr val="bg1"/>
                </a:solidFill>
              </a:rPr>
              <a:t>Preciso es que mi gozo en ti</a:t>
            </a:r>
            <a:br>
              <a:rPr lang="es-ES" b="1" dirty="0">
                <a:solidFill>
                  <a:schemeClr val="bg1"/>
                </a:solidFill>
              </a:rPr>
            </a:br>
            <a:r>
              <a:rPr lang="es-ES" b="1" dirty="0">
                <a:solidFill>
                  <a:schemeClr val="bg1"/>
                </a:solidFill>
              </a:rPr>
              <a:t>lo muestre hoy con obra y voz.</a:t>
            </a:r>
            <a:endParaRPr lang="es-ES" b="1" dirty="0" smtClean="0">
              <a:solidFill>
                <a:schemeClr val="bg1"/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¡Soy feliz! ¡Soy feliz!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Y en su favor me gozaré.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En libertad y luz me vi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cuando triunfó en mí la fe,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y el raudal carmesí,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salud de mi alma enferma fue.</a:t>
            </a:r>
          </a:p>
          <a:p>
            <a:pPr algn="l"/>
            <a:endParaRPr lang="es-ES" b="1" dirty="0" smtClean="0">
              <a:solidFill>
                <a:schemeClr val="bg1"/>
              </a:solidFill>
            </a:endParaRP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2.Del mundo oscuro ya salí: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de Cristo soy y mío es él;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su senda con placer seguí,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resuelto a serie siempre fiel.</a:t>
            </a:r>
          </a:p>
          <a:p>
            <a:pPr algn="l"/>
            <a:endParaRPr lang="es-ES" b="1" dirty="0" smtClean="0">
              <a:solidFill>
                <a:schemeClr val="bg1"/>
              </a:solidFill>
            </a:endParaRP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3.Reposa, débil corazón,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a tus contiendas pon ya fin;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tendrás más noble posesión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y parte en superior festín.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¡Feliz El Día!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¡Feliz El Día!</dc:title>
  <dc:creator>mary</dc:creator>
  <cp:lastModifiedBy>mary</cp:lastModifiedBy>
  <cp:revision>6</cp:revision>
  <dcterms:created xsi:type="dcterms:W3CDTF">2019-11-13T14:30:49Z</dcterms:created>
  <dcterms:modified xsi:type="dcterms:W3CDTF">2019-11-13T15:55:06Z</dcterms:modified>
</cp:coreProperties>
</file>