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C6FB7-1672-49D4-A67E-6ADDCE5C358E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2012-BC5A-4458-9959-C97FF79B78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C6FB7-1672-49D4-A67E-6ADDCE5C358E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2012-BC5A-4458-9959-C97FF79B78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C6FB7-1672-49D4-A67E-6ADDCE5C358E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2012-BC5A-4458-9959-C97FF79B78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C6FB7-1672-49D4-A67E-6ADDCE5C358E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2012-BC5A-4458-9959-C97FF79B78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C6FB7-1672-49D4-A67E-6ADDCE5C358E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2012-BC5A-4458-9959-C97FF79B78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C6FB7-1672-49D4-A67E-6ADDCE5C358E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2012-BC5A-4458-9959-C97FF79B78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C6FB7-1672-49D4-A67E-6ADDCE5C358E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2012-BC5A-4458-9959-C97FF79B78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C6FB7-1672-49D4-A67E-6ADDCE5C358E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2012-BC5A-4458-9959-C97FF79B78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C6FB7-1672-49D4-A67E-6ADDCE5C358E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2012-BC5A-4458-9959-C97FF79B78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C6FB7-1672-49D4-A67E-6ADDCE5C358E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2012-BC5A-4458-9959-C97FF79B78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C6FB7-1672-49D4-A67E-6ADDCE5C358E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2012-BC5A-4458-9959-C97FF79B78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C6FB7-1672-49D4-A67E-6ADDCE5C358E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72012-BC5A-4458-9959-C97FF79B78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cause He lives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il Jesus leb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3744416" cy="3326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Weil Jesus </a:t>
            </a:r>
            <a:r>
              <a:rPr lang="en-US" b="1" dirty="0" err="1" smtClean="0"/>
              <a:t>lebt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93451"/>
            <a:ext cx="5112568" cy="5400600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Gott liebte uns, er sandte Jesus,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Ihm kein Mensch verloren geht.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starb am Kreuz, hat Schuld vergeben,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leere Grab ist ein Beweis, dass Jesus lebt.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Refrain: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Weil Jesus lebt habe ich Vertrauen,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weil Jesus lebt ist fort die Angst, ja weil ich weiß,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er kennt die Zukunft hat es noch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Sinn zu leben gerade weil er lebt.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Ein kleines Kind bringt manche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Freude von Sorgen es nicht viel versteht,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wunderbar ist es zu wissen das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Kind kann zuversichtlich sein weil Jesus lebt.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Und wenn auch ich die Welt verlasse,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letzte Kampf vorüber geht,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dann wird der Tod durch Sieg entmächtigt,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dann seh ich seine Herrlichkeit und weiß er lebt.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141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Weil Jesus lebt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Weil Jesus lebt</dc:title>
  <dc:creator>mary</dc:creator>
  <cp:lastModifiedBy>mary</cp:lastModifiedBy>
  <cp:revision>4</cp:revision>
  <dcterms:created xsi:type="dcterms:W3CDTF">2019-11-19T15:32:47Z</dcterms:created>
  <dcterms:modified xsi:type="dcterms:W3CDTF">2019-11-19T21:47:20Z</dcterms:modified>
</cp:coreProperties>
</file>