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25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C40D-C70C-4584-A7FE-D625D2FB8B26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D893B-6030-43BE-B133-8591DE4AB4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ì Giê-xu Số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3960440" cy="504055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Vì Giê-xu Sống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6768752" cy="46085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trời vinh quang, Vua Thánh xuống gian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trần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Xót thương con người, sống trong tuyệt vọng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Thân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vàng hy sinh, chịu đau thương cứu người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đang sống, để đón muôn người tìm nguồn thái an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 </a:t>
            </a:r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Vì Giê-su sống, tôi bước đi với hi vọng.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vi-VN" b="1" dirty="0" smtClean="0">
                <a:solidFill>
                  <a:srgbClr val="FF0000"/>
                </a:solidFill>
              </a:rPr>
              <a:t>Bóng </a:t>
            </a:r>
            <a:r>
              <a:rPr lang="vi-VN" b="1" dirty="0" smtClean="0">
                <a:solidFill>
                  <a:srgbClr val="FF0000"/>
                </a:solidFill>
              </a:rPr>
              <a:t>đêm xa dần, lòng luôn vững tin</a:t>
            </a:r>
            <a:r>
              <a:rPr lang="vi-VN" b="1" dirty="0" smtClean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     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Vì tôi biết rõ Chúa sống, uy quyền trên khắp trời </a:t>
            </a:r>
            <a:r>
              <a:rPr lang="en-US" b="1" dirty="0" smtClean="0">
                <a:solidFill>
                  <a:srgbClr val="FF0000"/>
                </a:solidFill>
              </a:rPr>
              <a:t>                        </a:t>
            </a:r>
            <a:r>
              <a:rPr lang="vi-VN" b="1" dirty="0" smtClean="0">
                <a:solidFill>
                  <a:srgbClr val="FF0000"/>
                </a:solidFill>
              </a:rPr>
              <a:t>Vì </a:t>
            </a:r>
            <a:r>
              <a:rPr lang="vi-VN" b="1" dirty="0" smtClean="0">
                <a:solidFill>
                  <a:srgbClr val="FF0000"/>
                </a:solidFill>
              </a:rPr>
              <a:t>Giê-su sống luôn với tôi, tôi vui sống trong Ngài.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đường tôi đi, tôi biết Chúa đi cùng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khổ nạn, vẫn luôn bình an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hồn dịu êm, vì luôn luôn có Ngài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đang sống, trong mỗi tâm hồn bền lòng vững tin.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Vì Giê-xu Sống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Vì Giê-xu Sống </dc:title>
  <dc:creator>mary</dc:creator>
  <cp:lastModifiedBy>mary</cp:lastModifiedBy>
  <cp:revision>9</cp:revision>
  <dcterms:created xsi:type="dcterms:W3CDTF">2019-11-17T22:07:25Z</dcterms:created>
  <dcterms:modified xsi:type="dcterms:W3CDTF">2019-11-18T20:48:17Z</dcterms:modified>
</cp:coreProperties>
</file>