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5DD5-0C85-4548-926E-A65EBF51196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6245-5BC1-4D8D-8EB9-FB4859CF24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a stranger here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t peregrin a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Sunt</a:t>
            </a:r>
            <a:r>
              <a:rPr lang="en-US" b="1" dirty="0" smtClean="0"/>
              <a:t> </a:t>
            </a:r>
            <a:r>
              <a:rPr lang="en-US" b="1" dirty="0" err="1" smtClean="0"/>
              <a:t>peregrin</a:t>
            </a:r>
            <a:r>
              <a:rPr lang="en-US" b="1" dirty="0" smtClean="0"/>
              <a:t> </a:t>
            </a:r>
            <a:r>
              <a:rPr lang="en-US" b="1" dirty="0" err="1" smtClean="0"/>
              <a:t>aici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1196752"/>
            <a:ext cx="4320480" cy="446449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 peregrin aici, vremelnic pe pământ,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Departe-i ţara mea, spre care am plecat;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Aici eu merg mereu deşi drumul e greu,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fac voia Domnului meu.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Refren: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Eu aduc o sfântă veste 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Este mesajul fericit, 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Că orice păcătos mai poate fi salvat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Şi pentru veci în cer primit.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mesaj este dat la toţi în lung şi-n lat,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se pocăiască lăsând orice păcat,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 ce-or asculta răsplata vor primi,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trăi, nu vor pieri.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Casa mea-i mai mândră decât un palat,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ea e lumină şi nu-i nici un păcat.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Mielul dumnezeiesc mi-a zis ca să vestesc,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Acolo-or fi cei ce-L servesc.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Sunt peregrin aici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Sunt peregrin aici</dc:title>
  <dc:creator>mary</dc:creator>
  <cp:lastModifiedBy>mary</cp:lastModifiedBy>
  <cp:revision>3</cp:revision>
  <dcterms:created xsi:type="dcterms:W3CDTF">2019-11-04T20:49:41Z</dcterms:created>
  <dcterms:modified xsi:type="dcterms:W3CDTF">2019-11-04T21:28:59Z</dcterms:modified>
</cp:coreProperties>
</file>