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F4FD5-8121-4C02-912A-EF3779019E41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E0B3E-AAC7-4497-B10B-7735C2EDC7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gguh Lembut Tuhan Yesus Memangg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"/>
            <a:ext cx="8208912" cy="692696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Sungguh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Lembut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Tuhan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Yesus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Memanggil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4320480" cy="547260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prihatin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menunggu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Menunggu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datanglah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lelah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datanglah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Sungguh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lembut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memanggil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sesat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menerima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Terhadap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mengampuni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seperti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Sungguh Lembut Tuhan Yesus Memanggil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Sungguh Lembut Tuhan Yesus Memanggil </dc:title>
  <dc:creator>mary</dc:creator>
  <cp:lastModifiedBy>mary</cp:lastModifiedBy>
  <cp:revision>5</cp:revision>
  <dcterms:created xsi:type="dcterms:W3CDTF">2019-11-26T18:12:06Z</dcterms:created>
  <dcterms:modified xsi:type="dcterms:W3CDTF">2019-11-26T19:05:28Z</dcterms:modified>
</cp:coreProperties>
</file>