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A731-DADF-43D9-B41A-049AEF7E882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BBA9-9072-4308-AFE4-1323D2024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A731-DADF-43D9-B41A-049AEF7E882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BBA9-9072-4308-AFE4-1323D2024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A731-DADF-43D9-B41A-049AEF7E882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BBA9-9072-4308-AFE4-1323D2024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A731-DADF-43D9-B41A-049AEF7E882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BBA9-9072-4308-AFE4-1323D2024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A731-DADF-43D9-B41A-049AEF7E882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BBA9-9072-4308-AFE4-1323D2024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A731-DADF-43D9-B41A-049AEF7E882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BBA9-9072-4308-AFE4-1323D2024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A731-DADF-43D9-B41A-049AEF7E882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BBA9-9072-4308-AFE4-1323D2024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A731-DADF-43D9-B41A-049AEF7E882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BBA9-9072-4308-AFE4-1323D2024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A731-DADF-43D9-B41A-049AEF7E882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BBA9-9072-4308-AFE4-1323D2024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A731-DADF-43D9-B41A-049AEF7E882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BBA9-9072-4308-AFE4-1323D2024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A731-DADF-43D9-B41A-049AEF7E882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5BBA9-9072-4308-AFE4-1323D2024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AA731-DADF-43D9-B41A-049AEF7E882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5BBA9-9072-4308-AFE4-1323D202444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ku Ku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260648"/>
            <a:ext cx="2232248" cy="36004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Siku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Kuu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688632" cy="4824536"/>
          </a:xfrm>
        </p:spPr>
        <p:txBody>
          <a:bodyPr>
            <a:noAutofit/>
          </a:bodyPr>
          <a:lstStyle/>
          <a:p>
            <a:pPr marL="185738" indent="-185738" algn="l"/>
            <a:r>
              <a:rPr lang="en-US" sz="1800" b="1" dirty="0" smtClean="0">
                <a:solidFill>
                  <a:schemeClr val="bg1"/>
                </a:solidFill>
              </a:rPr>
              <a:t>1.Ni </a:t>
            </a:r>
            <a:r>
              <a:rPr lang="en-US" sz="1800" b="1" dirty="0" err="1" smtClean="0">
                <a:solidFill>
                  <a:schemeClr val="bg1"/>
                </a:solidFill>
              </a:rPr>
              <a:t>siku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siku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ile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kumkiri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Mwokozi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Moyo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umejaa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tele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kunyamaza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hauwezi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marL="342900" indent="-34290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Siku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kuu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siku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kuu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kuoshwa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dhambi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zangu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kuu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Hukesha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kuomba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ananiongoza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miguu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Siku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kuu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siku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kuu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kuoshwa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dhambi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zangu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err="1" smtClean="0">
                <a:solidFill>
                  <a:schemeClr val="bg1"/>
                </a:solidFill>
              </a:rPr>
              <a:t>Tumekwisha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kupatana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mimi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mbwake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yeye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mbwangu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Na </a:t>
            </a:r>
            <a:r>
              <a:rPr lang="en-US" sz="1800" b="1" dirty="0" err="1" smtClean="0">
                <a:solidFill>
                  <a:schemeClr val="bg1"/>
                </a:solidFill>
              </a:rPr>
              <a:t>sasa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nitamwandama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nakiri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neno</a:t>
            </a:r>
            <a:r>
              <a:rPr lang="en-US" sz="1800" b="1" dirty="0" smtClean="0">
                <a:solidFill>
                  <a:schemeClr val="bg1"/>
                </a:solidFill>
              </a:rPr>
              <a:t> la </a:t>
            </a:r>
            <a:r>
              <a:rPr lang="en-US" sz="1800" b="1" dirty="0" err="1" smtClean="0">
                <a:solidFill>
                  <a:schemeClr val="bg1"/>
                </a:solidFill>
              </a:rPr>
              <a:t>Mungu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3. </a:t>
            </a:r>
            <a:r>
              <a:rPr lang="en-US" sz="1800" b="1" dirty="0" err="1" smtClean="0">
                <a:solidFill>
                  <a:schemeClr val="bg1"/>
                </a:solidFill>
              </a:rPr>
              <a:t>Moyo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tulia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kwa</a:t>
            </a:r>
            <a:r>
              <a:rPr lang="en-US" sz="1800" b="1" dirty="0" smtClean="0">
                <a:solidFill>
                  <a:schemeClr val="bg1"/>
                </a:solidFill>
              </a:rPr>
              <a:t> Bwana, </a:t>
            </a:r>
            <a:r>
              <a:rPr lang="en-US" sz="1800" b="1" dirty="0" err="1" smtClean="0">
                <a:solidFill>
                  <a:schemeClr val="bg1"/>
                </a:solidFill>
              </a:rPr>
              <a:t>kiini</a:t>
            </a:r>
            <a:r>
              <a:rPr lang="en-US" sz="1800" b="1" dirty="0" smtClean="0">
                <a:solidFill>
                  <a:schemeClr val="bg1"/>
                </a:solidFill>
              </a:rPr>
              <a:t> cha </a:t>
            </a:r>
            <a:r>
              <a:rPr lang="en-US" sz="1800" b="1" dirty="0" err="1" smtClean="0">
                <a:solidFill>
                  <a:schemeClr val="bg1"/>
                </a:solidFill>
              </a:rPr>
              <a:t>raha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yako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err="1" smtClean="0">
                <a:solidFill>
                  <a:schemeClr val="bg1"/>
                </a:solidFill>
              </a:rPr>
              <a:t>Huna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njia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mbili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tena</a:t>
            </a:r>
            <a:r>
              <a:rPr lang="en-US" sz="1800" b="1" dirty="0" smtClean="0">
                <a:solidFill>
                  <a:schemeClr val="bg1"/>
                </a:solidFill>
              </a:rPr>
              <a:t>; </a:t>
            </a:r>
            <a:r>
              <a:rPr lang="en-US" sz="1800" b="1" dirty="0" err="1" smtClean="0">
                <a:solidFill>
                  <a:schemeClr val="bg1"/>
                </a:solidFill>
              </a:rPr>
              <a:t>uwe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naye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yote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ndako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Siku Kuu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Siku Kuu </dc:title>
  <dc:creator>mary</dc:creator>
  <cp:lastModifiedBy>mary</cp:lastModifiedBy>
  <cp:revision>5</cp:revision>
  <dcterms:created xsi:type="dcterms:W3CDTF">2019-11-14T17:43:31Z</dcterms:created>
  <dcterms:modified xsi:type="dcterms:W3CDTF">2019-11-14T21:17:30Z</dcterms:modified>
</cp:coreProperties>
</file>