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5E21-F48E-49F5-86D6-08214E86EF3F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5BD82-AEE3-4A57-85C5-86637DFAA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5E21-F48E-49F5-86D6-08214E86EF3F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5BD82-AEE3-4A57-85C5-86637DFAA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5E21-F48E-49F5-86D6-08214E86EF3F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5BD82-AEE3-4A57-85C5-86637DFAA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5E21-F48E-49F5-86D6-08214E86EF3F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5BD82-AEE3-4A57-85C5-86637DFAA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5E21-F48E-49F5-86D6-08214E86EF3F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5BD82-AEE3-4A57-85C5-86637DFAA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5E21-F48E-49F5-86D6-08214E86EF3F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5BD82-AEE3-4A57-85C5-86637DFAA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5E21-F48E-49F5-86D6-08214E86EF3F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5BD82-AEE3-4A57-85C5-86637DFAA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5E21-F48E-49F5-86D6-08214E86EF3F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5BD82-AEE3-4A57-85C5-86637DFAA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5E21-F48E-49F5-86D6-08214E86EF3F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5BD82-AEE3-4A57-85C5-86637DFAA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5E21-F48E-49F5-86D6-08214E86EF3F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5BD82-AEE3-4A57-85C5-86637DFAA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5E21-F48E-49F5-86D6-08214E86EF3F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5BD82-AEE3-4A57-85C5-86637DFAA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45E21-F48E-49F5-86D6-08214E86EF3F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5BD82-AEE3-4A57-85C5-86637DFAAD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vory  palaces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paje Esplénd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176464" cy="4766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Ropaje</a:t>
            </a:r>
            <a:r>
              <a:rPr lang="en-US" b="1" dirty="0" smtClean="0"/>
              <a:t> </a:t>
            </a:r>
            <a:r>
              <a:rPr lang="en-US" b="1" dirty="0" err="1" smtClean="0"/>
              <a:t>Espléndido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76672"/>
            <a:ext cx="3528392" cy="5976664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Ropaje espléndido divinal                             Es el de mi Señor;                                       Su mirra célica sin igual                                 Mi corazón llenó.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CORO:                                                                Glorias magníficas el dejó,                    Para buscarme a mí;                               Solo su incomparable amor                   Le hizo venir aquí.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vida tuvo su amargor-                            Los áloes se ven;                                       Llevó la cruz con su cruel dolor,                  Espinas en su sien.</a:t>
            </a:r>
          </a:p>
          <a:p>
            <a:pPr algn="l"/>
            <a:endParaRPr lang="es-E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También la casia balsámica                         En su vestido está,                                          Me quita todas mis lágrimas,-                Profunda paz me da.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ropa hermosa vendrá otra vez,              Y todos le verán;                              Postrándose ante sus santos pies,              Los suyos le adorarán.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Ropaje Espléndido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Ropaje Espléndido</dc:title>
  <dc:creator>mary</dc:creator>
  <cp:lastModifiedBy>mary</cp:lastModifiedBy>
  <cp:revision>5</cp:revision>
  <dcterms:created xsi:type="dcterms:W3CDTF">2019-11-12T15:15:44Z</dcterms:created>
  <dcterms:modified xsi:type="dcterms:W3CDTF">2019-11-12T15:52:56Z</dcterms:modified>
</cp:coreProperties>
</file>