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DE86C-E27F-49A9-ACA5-064E5200C72F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8AE9-9B48-4142-AB8E-9223E461FE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que Ele vi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600400" cy="620688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Ele vive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1640" y="141277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/>
              <a:t>Deus enviou seu filho amado</a:t>
            </a:r>
          </a:p>
          <a:p>
            <a:r>
              <a:rPr lang="pt-BR" b="1" dirty="0" smtClean="0"/>
              <a:t>Pra me salvar e perdoar</a:t>
            </a:r>
          </a:p>
          <a:p>
            <a:r>
              <a:rPr lang="pt-BR" b="1" dirty="0" smtClean="0"/>
              <a:t>Na cruz morreu por meus pecados</a:t>
            </a:r>
          </a:p>
          <a:p>
            <a:r>
              <a:rPr lang="pt-BR" b="1" dirty="0" smtClean="0"/>
              <a:t>Mas ressurgiu e vivo com o pai está</a:t>
            </a:r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Porque Ele vive, posso crer no amanhã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Porque Ele vive, temor não há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Mas eu bem sei, eu sei, que a minha vida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Está nas mãos do meu Jesus, que vivo está</a:t>
            </a:r>
          </a:p>
          <a:p>
            <a:endParaRPr lang="pt-BR" b="1" dirty="0" smtClean="0"/>
          </a:p>
          <a:p>
            <a:r>
              <a:rPr lang="pt-BR" b="1" dirty="0" smtClean="0"/>
              <a:t>E quando, enfim, chegar a hora</a:t>
            </a:r>
          </a:p>
          <a:p>
            <a:r>
              <a:rPr lang="pt-BR" b="1" dirty="0" smtClean="0"/>
              <a:t>Em que a morte enfrentarei</a:t>
            </a:r>
          </a:p>
          <a:p>
            <a:r>
              <a:rPr lang="pt-BR" b="1" dirty="0" smtClean="0"/>
              <a:t>Sem medo, então, terei vitória</a:t>
            </a:r>
          </a:p>
          <a:p>
            <a:r>
              <a:rPr lang="pt-BR" b="1" dirty="0" smtClean="0"/>
              <a:t>verei à glória, ao meu Jesus que vivo está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Porque Ele vive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Porque Ele vive</dc:title>
  <dc:creator>mary</dc:creator>
  <cp:lastModifiedBy>mary</cp:lastModifiedBy>
  <cp:revision>10</cp:revision>
  <dcterms:created xsi:type="dcterms:W3CDTF">2019-11-20T15:41:57Z</dcterms:created>
  <dcterms:modified xsi:type="dcterms:W3CDTF">2022-08-22T18:28:37Z</dcterms:modified>
</cp:coreProperties>
</file>