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85FEC-D740-4D08-863B-C262E5027C06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273DE-2221-475A-B849-D7D005007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85FEC-D740-4D08-863B-C262E5027C06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273DE-2221-475A-B849-D7D005007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85FEC-D740-4D08-863B-C262E5027C06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273DE-2221-475A-B849-D7D005007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85FEC-D740-4D08-863B-C262E5027C06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273DE-2221-475A-B849-D7D005007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85FEC-D740-4D08-863B-C262E5027C06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273DE-2221-475A-B849-D7D005007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85FEC-D740-4D08-863B-C262E5027C06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273DE-2221-475A-B849-D7D005007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85FEC-D740-4D08-863B-C262E5027C06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273DE-2221-475A-B849-D7D005007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85FEC-D740-4D08-863B-C262E5027C06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273DE-2221-475A-B849-D7D005007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85FEC-D740-4D08-863B-C262E5027C06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273DE-2221-475A-B849-D7D005007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85FEC-D740-4D08-863B-C262E5027C06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273DE-2221-475A-B849-D7D005007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85FEC-D740-4D08-863B-C262E5027C06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273DE-2221-475A-B849-D7D0050076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85FEC-D740-4D08-863B-C262E5027C06}" type="datetimeFigureOut">
              <a:rPr lang="en-US" smtClean="0"/>
              <a:pPr/>
              <a:t>11/30/2019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273DE-2221-475A-B849-D7D00500761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t All Mortal Flesh Keep Silenc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tut Segenap yang 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332656"/>
            <a:ext cx="5472608" cy="4344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Patut</a:t>
            </a:r>
            <a:r>
              <a:rPr lang="en-US" b="1" dirty="0" smtClean="0"/>
              <a:t> </a:t>
            </a:r>
            <a:r>
              <a:rPr lang="en-US" b="1" dirty="0" err="1" smtClean="0"/>
              <a:t>Segenap</a:t>
            </a:r>
            <a:r>
              <a:rPr lang="en-US" b="1" dirty="0" smtClean="0"/>
              <a:t> yang </a:t>
            </a:r>
            <a:r>
              <a:rPr lang="en-US" b="1" dirty="0" err="1" smtClean="0"/>
              <a:t>Ada</a:t>
            </a:r>
            <a:r>
              <a:rPr lang="en-US" b="1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340768"/>
            <a:ext cx="5544616" cy="468052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Patut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segenap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sujud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sembah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Mengosongkan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pikirannya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Karena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sungguh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hadir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patut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dipermuliakan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Maharaja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lahir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Maria,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menjadi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serendah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manusia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sorgawi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memberikan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diriNya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mengiringi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Putra Allah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Cahaya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cahya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hadir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iblis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mundur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kegelapan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enyah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Serafim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menutup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wajah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Kerubim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sujud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sembah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Sungkem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hadapan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menyanyi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: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Mahamulia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10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Patut Segenap yang Ada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Patut Segenap Yang Ada</dc:title>
  <dc:creator>mary</dc:creator>
  <cp:lastModifiedBy>mary</cp:lastModifiedBy>
  <cp:revision>4</cp:revision>
  <dcterms:created xsi:type="dcterms:W3CDTF">2019-11-29T17:26:23Z</dcterms:created>
  <dcterms:modified xsi:type="dcterms:W3CDTF">2019-11-30T21:09:48Z</dcterms:modified>
</cp:coreProperties>
</file>