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EC87B-2908-47FB-AB3C-B32A8A8EFF64}" type="datetimeFigureOut">
              <a:rPr lang="en-US" smtClean="0"/>
              <a:t>11/11/2019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0E6AC-4ADC-43D3-A898-033F97FED3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EC87B-2908-47FB-AB3C-B32A8A8EFF64}" type="datetimeFigureOut">
              <a:rPr lang="en-US" smtClean="0"/>
              <a:t>11/11/2019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0E6AC-4ADC-43D3-A898-033F97FED3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EC87B-2908-47FB-AB3C-B32A8A8EFF64}" type="datetimeFigureOut">
              <a:rPr lang="en-US" smtClean="0"/>
              <a:t>11/11/2019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0E6AC-4ADC-43D3-A898-033F97FED3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EC87B-2908-47FB-AB3C-B32A8A8EFF64}" type="datetimeFigureOut">
              <a:rPr lang="en-US" smtClean="0"/>
              <a:t>11/11/2019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0E6AC-4ADC-43D3-A898-033F97FED3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EC87B-2908-47FB-AB3C-B32A8A8EFF64}" type="datetimeFigureOut">
              <a:rPr lang="en-US" smtClean="0"/>
              <a:t>11/11/2019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0E6AC-4ADC-43D3-A898-033F97FED3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EC87B-2908-47FB-AB3C-B32A8A8EFF64}" type="datetimeFigureOut">
              <a:rPr lang="en-US" smtClean="0"/>
              <a:t>11/11/2019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0E6AC-4ADC-43D3-A898-033F97FED3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EC87B-2908-47FB-AB3C-B32A8A8EFF64}" type="datetimeFigureOut">
              <a:rPr lang="en-US" smtClean="0"/>
              <a:t>11/11/2019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0E6AC-4ADC-43D3-A898-033F97FED3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EC87B-2908-47FB-AB3C-B32A8A8EFF64}" type="datetimeFigureOut">
              <a:rPr lang="en-US" smtClean="0"/>
              <a:t>11/11/2019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0E6AC-4ADC-43D3-A898-033F97FED3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EC87B-2908-47FB-AB3C-B32A8A8EFF64}" type="datetimeFigureOut">
              <a:rPr lang="en-US" smtClean="0"/>
              <a:t>11/11/2019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0E6AC-4ADC-43D3-A898-033F97FED3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EC87B-2908-47FB-AB3C-B32A8A8EFF64}" type="datetimeFigureOut">
              <a:rPr lang="en-US" smtClean="0"/>
              <a:t>11/11/2019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0E6AC-4ADC-43D3-A898-033F97FED3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EC87B-2908-47FB-AB3C-B32A8A8EFF64}" type="datetimeFigureOut">
              <a:rPr lang="en-US" smtClean="0"/>
              <a:t>11/11/2019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0E6AC-4ADC-43D3-A898-033F97FED3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BEC87B-2908-47FB-AB3C-B32A8A8EFF64}" type="datetimeFigureOut">
              <a:rPr lang="en-US" smtClean="0"/>
              <a:t>11/11/2019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60E6AC-4ADC-43D3-A898-033F97FED3D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vory  palaces 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alais d'ivoi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5816" y="188640"/>
            <a:ext cx="3312368" cy="432048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Palais</a:t>
            </a:r>
            <a:r>
              <a:rPr lang="en-US" b="1" dirty="0" smtClean="0"/>
              <a:t> </a:t>
            </a:r>
            <a:r>
              <a:rPr lang="en-US" b="1" dirty="0" err="1" smtClean="0"/>
              <a:t>d'ivoire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764704"/>
            <a:ext cx="3960440" cy="5616624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Jésus est revêtu de fin lin,</a:t>
            </a:r>
          </a:p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Tout embaumé de myrrhe;</a:t>
            </a:r>
          </a:p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Quand il sort de son palais divin,</a:t>
            </a:r>
          </a:p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 ciel ému l’admire!</a:t>
            </a:r>
          </a:p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fr-FR" b="1" dirty="0" smtClean="0">
                <a:solidFill>
                  <a:srgbClr val="FF0000"/>
                </a:solidFill>
              </a:rPr>
              <a:t>Refrain </a:t>
            </a:r>
          </a:p>
          <a:p>
            <a:pPr algn="l"/>
            <a:r>
              <a:rPr lang="fr-FR" b="1" dirty="0" smtClean="0">
                <a:solidFill>
                  <a:srgbClr val="FF0000"/>
                </a:solidFill>
              </a:rPr>
              <a:t>Dépouillé des vêtements royaux,</a:t>
            </a:r>
          </a:p>
          <a:p>
            <a:pPr algn="l"/>
            <a:r>
              <a:rPr lang="fr-FR" b="1" dirty="0" smtClean="0">
                <a:solidFill>
                  <a:srgbClr val="FF0000"/>
                </a:solidFill>
              </a:rPr>
              <a:t>Hors des palais d’ivoire,</a:t>
            </a:r>
          </a:p>
          <a:p>
            <a:pPr algn="l"/>
            <a:r>
              <a:rPr lang="fr-FR" b="1" dirty="0" smtClean="0">
                <a:solidFill>
                  <a:srgbClr val="FF0000"/>
                </a:solidFill>
              </a:rPr>
              <a:t>Il est mort couvert de nos maux,</a:t>
            </a:r>
          </a:p>
          <a:p>
            <a:pPr algn="l"/>
            <a:r>
              <a:rPr lang="fr-FR" b="1" dirty="0" smtClean="0">
                <a:solidFill>
                  <a:srgbClr val="FF0000"/>
                </a:solidFill>
              </a:rPr>
              <a:t>Pour nos donner sa gloire.</a:t>
            </a:r>
          </a:p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 a connu des jours de douleur,</a:t>
            </a:r>
          </a:p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Loin du ciel, sur la terre;</a:t>
            </a:r>
          </a:p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l’aloès goûté la saveur,</a:t>
            </a:r>
          </a:p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L’agonie au Calvaire.</a:t>
            </a:r>
          </a:p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 jour, de Jésus mes yeux verront</a:t>
            </a:r>
          </a:p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céleste parure,</a:t>
            </a:r>
          </a:p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 de ses pieds, ses mains et son front,</a:t>
            </a:r>
          </a:p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terrestre blessure.</a:t>
            </a:r>
          </a:p>
          <a:p>
            <a:pPr algn="l"/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106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Palais d'ivoire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Palais d'ivoire </dc:title>
  <dc:creator>mary</dc:creator>
  <cp:lastModifiedBy>mary</cp:lastModifiedBy>
  <cp:revision>6</cp:revision>
  <dcterms:created xsi:type="dcterms:W3CDTF">2019-11-11T18:16:47Z</dcterms:created>
  <dcterms:modified xsi:type="dcterms:W3CDTF">2019-11-11T19:12:44Z</dcterms:modified>
</cp:coreProperties>
</file>