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13D71-D17F-4453-946A-C4072CF01981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BF63C-BAED-4B87-8FF1-57A1446BD3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vory  palaces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lácios de Marf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32048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Palácios</a:t>
            </a:r>
            <a:r>
              <a:rPr lang="en-US" b="1" dirty="0" smtClean="0"/>
              <a:t> de </a:t>
            </a:r>
            <a:r>
              <a:rPr lang="en-US" b="1" dirty="0" err="1" smtClean="0"/>
              <a:t>Marfim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76672"/>
            <a:ext cx="3384376" cy="576064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alvas vestes estás Senhor,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mirra a exalar,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Odor que envolve tal como o amor,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Tu nos quiseste dar.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                                                         Tu que deixaste no excelso Lar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Palácios de marfim,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Para na cruz a vida dar,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Sofrendo até o fim.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morte em cruz e o Teu sofrer,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pena tão atroz!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Aqui, podemos agora entender,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Morreste na cruz por nós! 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vão não foi Tua morte ali,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Deus Te levantou,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Perfeita obra consumou em Ti,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glória Te exaltou.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breve vens em roupagem real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nos arrebatar.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lá em glória, no lar celestial,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Iremos contigo estar.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Palácios de Marfim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Palácios de Marfim </dc:title>
  <dc:creator>mary</dc:creator>
  <cp:lastModifiedBy>mary</cp:lastModifiedBy>
  <cp:revision>3</cp:revision>
  <dcterms:created xsi:type="dcterms:W3CDTF">2019-11-11T15:48:29Z</dcterms:created>
  <dcterms:modified xsi:type="dcterms:W3CDTF">2019-11-11T19:14:35Z</dcterms:modified>
</cp:coreProperties>
</file>