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44B7-9F44-4135-BDAD-C39D8F92B36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8E57-5F82-4308-BCF0-6D451B5698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44B7-9F44-4135-BDAD-C39D8F92B36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8E57-5F82-4308-BCF0-6D451B5698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44B7-9F44-4135-BDAD-C39D8F92B36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8E57-5F82-4308-BCF0-6D451B5698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44B7-9F44-4135-BDAD-C39D8F92B36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8E57-5F82-4308-BCF0-6D451B5698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44B7-9F44-4135-BDAD-C39D8F92B36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8E57-5F82-4308-BCF0-6D451B5698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44B7-9F44-4135-BDAD-C39D8F92B36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8E57-5F82-4308-BCF0-6D451B5698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44B7-9F44-4135-BDAD-C39D8F92B36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8E57-5F82-4308-BCF0-6D451B5698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44B7-9F44-4135-BDAD-C39D8F92B36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8E57-5F82-4308-BCF0-6D451B5698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44B7-9F44-4135-BDAD-C39D8F92B36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8E57-5F82-4308-BCF0-6D451B5698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44B7-9F44-4135-BDAD-C39D8F92B36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8E57-5F82-4308-BCF0-6D451B5698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44B7-9F44-4135-BDAD-C39D8F92B36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8E57-5F82-4308-BCF0-6D451B5698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244B7-9F44-4135-BDAD-C39D8F92B36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28E57-5F82-4308-BCF0-6D451B56985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mdat Hij lee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00400" cy="5040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Omdat</a:t>
            </a:r>
            <a:r>
              <a:rPr lang="en-US" b="1" dirty="0" smtClean="0"/>
              <a:t> </a:t>
            </a:r>
            <a:r>
              <a:rPr lang="en-US" b="1" dirty="0" err="1" smtClean="0"/>
              <a:t>Hij</a:t>
            </a:r>
            <a:r>
              <a:rPr lang="en-US" b="1" dirty="0" smtClean="0"/>
              <a:t> </a:t>
            </a:r>
            <a:r>
              <a:rPr lang="en-US" b="1" dirty="0" err="1" smtClean="0"/>
              <a:t>leeft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4752528" cy="4104456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Eindeloos lief  had God de wereld.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liet zijn Zoon naar ons toegaan.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stierf aan het kruis  om ons te redde.              Maar 't open graf getuigt  dat Hij is opgestaan.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>
                <a:solidFill>
                  <a:srgbClr val="FF0000"/>
                </a:solidFill>
              </a:rPr>
              <a:t>KOOR: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Omdat Hij leeft   kijk ik uit naar morgen.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Wat komen gaat ik durf het aan.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Want in zijn hand ligt heel mijn toekomst zeker.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Daarom heb ik het leven lief, omdat Hij leeft</a:t>
            </a:r>
            <a:endParaRPr lang="nl-NL" sz="1800" b="1" dirty="0" smtClean="0">
              <a:solidFill>
                <a:srgbClr val="FF0000"/>
              </a:solidFill>
            </a:endParaRPr>
          </a:p>
          <a:p>
            <a:pPr algn="l"/>
            <a:endParaRPr lang="nl-NL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Eindeloos groot  is zijn genade.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geeft mij moed om door te gaan.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weet de weg en wat mij toekomt.                     Ik heb het leven lief, want Hij is opgestaan.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Omdat Hij leeft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Omdat Hij leeft</dc:title>
  <dc:creator>mary</dc:creator>
  <cp:lastModifiedBy>mary</cp:lastModifiedBy>
  <cp:revision>10</cp:revision>
  <dcterms:created xsi:type="dcterms:W3CDTF">2019-11-18T13:16:46Z</dcterms:created>
  <dcterms:modified xsi:type="dcterms:W3CDTF">2019-11-18T20:19:24Z</dcterms:modified>
</cp:coreProperties>
</file>