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15A99-80F2-40D1-908C-7A5857E96D9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31DDC-AEE0-4A0F-A5BA-2C8BD500B9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jonla Lojo 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528392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Ojonla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Lojo</a:t>
            </a:r>
            <a:r>
              <a:rPr lang="en-US" b="1" dirty="0" smtClean="0">
                <a:solidFill>
                  <a:schemeClr val="bg1"/>
                </a:solidFill>
              </a:rPr>
              <a:t> Na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5112568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>
                <a:solidFill>
                  <a:schemeClr val="bg1"/>
                </a:solidFill>
              </a:rPr>
              <a:t>Ojo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nla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l’ojo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ti</a:t>
            </a:r>
            <a:r>
              <a:rPr lang="en-US" sz="1800" b="1" dirty="0">
                <a:solidFill>
                  <a:schemeClr val="bg1"/>
                </a:solidFill>
              </a:rPr>
              <a:t> mo </a:t>
            </a:r>
            <a:r>
              <a:rPr lang="en-US" sz="1800" b="1" dirty="0" err="1" smtClean="0">
                <a:solidFill>
                  <a:schemeClr val="bg1"/>
                </a:solidFill>
              </a:rPr>
              <a:t>yan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Olugbala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l’ </a:t>
            </a:r>
            <a:r>
              <a:rPr lang="en-US" sz="1800" b="1" dirty="0" err="1">
                <a:solidFill>
                  <a:schemeClr val="bg1"/>
                </a:solidFill>
              </a:rPr>
              <a:t>Olorun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mi            O </a:t>
            </a:r>
            <a:r>
              <a:rPr lang="en-US" sz="1800" b="1" dirty="0">
                <a:solidFill>
                  <a:schemeClr val="bg1"/>
                </a:solidFill>
              </a:rPr>
              <a:t>ye </a:t>
            </a:r>
            <a:r>
              <a:rPr lang="en-US" sz="1800" b="1" dirty="0" err="1">
                <a:solidFill>
                  <a:schemeClr val="bg1"/>
                </a:solidFill>
              </a:rPr>
              <a:t>ki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okan</a:t>
            </a:r>
            <a:r>
              <a:rPr lang="en-US" sz="1800" b="1" dirty="0">
                <a:solidFill>
                  <a:schemeClr val="bg1"/>
                </a:solidFill>
              </a:rPr>
              <a:t> mi ma </a:t>
            </a:r>
            <a:r>
              <a:rPr lang="en-US" sz="1800" b="1" dirty="0" err="1" smtClean="0">
                <a:solidFill>
                  <a:schemeClr val="bg1"/>
                </a:solidFill>
              </a:rPr>
              <a:t>yo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K’o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si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ro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ihin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na</a:t>
            </a:r>
            <a:r>
              <a:rPr lang="en-US" sz="1800" b="1" dirty="0">
                <a:solidFill>
                  <a:schemeClr val="bg1"/>
                </a:solidFill>
              </a:rPr>
              <a:t> ka le.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Ojo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nla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l’ojo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na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 Ti </a:t>
            </a:r>
            <a:r>
              <a:rPr lang="en-US" sz="1800" b="1" dirty="0" err="1">
                <a:solidFill>
                  <a:srgbClr val="FF0000"/>
                </a:solidFill>
              </a:rPr>
              <a:t>Jesu</a:t>
            </a:r>
            <a:r>
              <a:rPr lang="en-US" sz="1800" b="1" dirty="0">
                <a:solidFill>
                  <a:srgbClr val="FF0000"/>
                </a:solidFill>
              </a:rPr>
              <a:t> we </a:t>
            </a:r>
            <a:r>
              <a:rPr lang="en-US" sz="1800" b="1" dirty="0" err="1">
                <a:solidFill>
                  <a:srgbClr val="FF0000"/>
                </a:solidFill>
              </a:rPr>
              <a:t>ese</a:t>
            </a:r>
            <a:r>
              <a:rPr lang="en-US" sz="1800" b="1" dirty="0">
                <a:solidFill>
                  <a:srgbClr val="FF0000"/>
                </a:solidFill>
              </a:rPr>
              <a:t> mi </a:t>
            </a:r>
            <a:r>
              <a:rPr lang="en-US" sz="1800" b="1" dirty="0" smtClean="0">
                <a:solidFill>
                  <a:srgbClr val="FF0000"/>
                </a:solidFill>
              </a:rPr>
              <a:t>nu                            O </a:t>
            </a:r>
            <a:r>
              <a:rPr lang="en-US" sz="1800" b="1" dirty="0" err="1">
                <a:solidFill>
                  <a:srgbClr val="FF0000"/>
                </a:solidFill>
              </a:rPr>
              <a:t>ko</a:t>
            </a:r>
            <a:r>
              <a:rPr lang="en-US" sz="1800" b="1" dirty="0">
                <a:solidFill>
                  <a:srgbClr val="FF0000"/>
                </a:solidFill>
              </a:rPr>
              <a:t> mi </a:t>
            </a:r>
            <a:r>
              <a:rPr lang="en-US" sz="1800" b="1" dirty="0" err="1">
                <a:solidFill>
                  <a:srgbClr val="FF0000"/>
                </a:solidFill>
              </a:rPr>
              <a:t>ki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nma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gbadura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nma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sora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nsi</a:t>
            </a:r>
            <a:r>
              <a:rPr lang="en-US" sz="1800" b="1" dirty="0">
                <a:solidFill>
                  <a:srgbClr val="FF0000"/>
                </a:solidFill>
              </a:rPr>
              <a:t> ma </a:t>
            </a:r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Ojo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nla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l’ojo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na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 Ti </a:t>
            </a:r>
            <a:r>
              <a:rPr lang="en-US" sz="1800" b="1" dirty="0" err="1">
                <a:solidFill>
                  <a:srgbClr val="FF0000"/>
                </a:solidFill>
              </a:rPr>
              <a:t>Jesu</a:t>
            </a:r>
            <a:r>
              <a:rPr lang="en-US" sz="1800" b="1" dirty="0">
                <a:solidFill>
                  <a:srgbClr val="FF0000"/>
                </a:solidFill>
              </a:rPr>
              <a:t> we </a:t>
            </a:r>
            <a:r>
              <a:rPr lang="en-US" sz="1800" b="1" dirty="0" err="1">
                <a:solidFill>
                  <a:srgbClr val="FF0000"/>
                </a:solidFill>
              </a:rPr>
              <a:t>ese</a:t>
            </a:r>
            <a:r>
              <a:rPr lang="en-US" sz="1800" b="1" dirty="0">
                <a:solidFill>
                  <a:srgbClr val="FF0000"/>
                </a:solidFill>
              </a:rPr>
              <a:t> mi nu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Eje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mimo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yi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ni</a:t>
            </a:r>
            <a:r>
              <a:rPr lang="en-US" sz="1800" b="1" dirty="0">
                <a:solidFill>
                  <a:schemeClr val="bg1"/>
                </a:solidFill>
              </a:rPr>
              <a:t> mo </a:t>
            </a:r>
            <a:r>
              <a:rPr lang="en-US" sz="1800" b="1" dirty="0" smtClean="0">
                <a:solidFill>
                  <a:schemeClr val="bg1"/>
                </a:solidFill>
              </a:rPr>
              <a:t>je  F</a:t>
            </a:r>
            <a:r>
              <a:rPr lang="en-US" sz="1800" b="1" dirty="0">
                <a:solidFill>
                  <a:schemeClr val="bg1"/>
                </a:solidFill>
              </a:rPr>
              <a:t>’ </a:t>
            </a:r>
            <a:r>
              <a:rPr lang="en-US" sz="1800" b="1" dirty="0" err="1">
                <a:solidFill>
                  <a:schemeClr val="bg1"/>
                </a:solidFill>
              </a:rPr>
              <a:t>enit</a:t>
            </a:r>
            <a:r>
              <a:rPr lang="en-US" sz="1800" b="1" dirty="0">
                <a:solidFill>
                  <a:schemeClr val="bg1"/>
                </a:solidFill>
              </a:rPr>
              <a:t>’ o ye </a:t>
            </a:r>
            <a:r>
              <a:rPr lang="en-US" sz="1800" b="1" dirty="0" err="1">
                <a:solidFill>
                  <a:schemeClr val="bg1"/>
                </a:solidFill>
              </a:rPr>
              <a:t>lati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feran</a:t>
            </a:r>
            <a:r>
              <a:rPr lang="en-US" sz="1800" b="1" dirty="0" smtClean="0">
                <a:solidFill>
                  <a:schemeClr val="bg1"/>
                </a:solidFill>
              </a:rPr>
              <a:t>              Je </a:t>
            </a:r>
            <a:r>
              <a:rPr lang="en-US" sz="1800" b="1" dirty="0" err="1">
                <a:solidFill>
                  <a:schemeClr val="bg1"/>
                </a:solidFill>
              </a:rPr>
              <a:t>k’orin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didun</a:t>
            </a:r>
            <a:r>
              <a:rPr lang="en-US" sz="1800" b="1" dirty="0">
                <a:solidFill>
                  <a:schemeClr val="bg1"/>
                </a:solidFill>
              </a:rPr>
              <a:t> kun ‘le </a:t>
            </a:r>
            <a:r>
              <a:rPr lang="en-US" sz="1800" b="1" dirty="0" smtClean="0">
                <a:solidFill>
                  <a:schemeClr val="bg1"/>
                </a:solidFill>
              </a:rPr>
              <a:t>Re  </a:t>
            </a:r>
            <a:r>
              <a:rPr lang="en-US" sz="1800" b="1" dirty="0" err="1" smtClean="0">
                <a:solidFill>
                  <a:schemeClr val="bg1"/>
                </a:solidFill>
              </a:rPr>
              <a:t>Nigba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mo </a:t>
            </a:r>
            <a:r>
              <a:rPr lang="en-US" sz="1800" b="1" dirty="0" err="1">
                <a:solidFill>
                  <a:schemeClr val="bg1"/>
                </a:solidFill>
              </a:rPr>
              <a:t>ba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nlo</a:t>
            </a:r>
            <a:r>
              <a:rPr lang="en-US" sz="1800" b="1" dirty="0">
                <a:solidFill>
                  <a:schemeClr val="bg1"/>
                </a:solidFill>
              </a:rPr>
              <a:t> sin </a:t>
            </a:r>
            <a:r>
              <a:rPr lang="en-US" sz="1800" b="1" dirty="0" err="1">
                <a:solidFill>
                  <a:schemeClr val="bg1"/>
                </a:solidFill>
              </a:rPr>
              <a:t>nibe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Ise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igbala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pari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 Mo </a:t>
            </a:r>
            <a:r>
              <a:rPr lang="en-US" sz="1800" b="1" dirty="0" err="1">
                <a:solidFill>
                  <a:schemeClr val="bg1"/>
                </a:solidFill>
              </a:rPr>
              <a:t>di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t’Oluwa</a:t>
            </a:r>
            <a:r>
              <a:rPr lang="en-US" sz="1800" b="1" dirty="0">
                <a:solidFill>
                  <a:schemeClr val="bg1"/>
                </a:solidFill>
              </a:rPr>
              <a:t> mi </a:t>
            </a:r>
            <a:r>
              <a:rPr lang="en-US" sz="1800" b="1" dirty="0" err="1" smtClean="0">
                <a:solidFill>
                  <a:schemeClr val="bg1"/>
                </a:solidFill>
              </a:rPr>
              <a:t>loni</a:t>
            </a:r>
            <a:r>
              <a:rPr lang="en-US" sz="1800" b="1" dirty="0" smtClean="0">
                <a:solidFill>
                  <a:schemeClr val="bg1"/>
                </a:solidFill>
              </a:rPr>
              <a:t>                        On </a:t>
            </a:r>
            <a:r>
              <a:rPr lang="en-US" sz="1800" b="1" dirty="0" err="1">
                <a:solidFill>
                  <a:schemeClr val="bg1"/>
                </a:solidFill>
              </a:rPr>
              <a:t>l’o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pe</a:t>
            </a:r>
            <a:r>
              <a:rPr lang="en-US" sz="1800" b="1" dirty="0">
                <a:solidFill>
                  <a:schemeClr val="bg1"/>
                </a:solidFill>
              </a:rPr>
              <a:t> mi </a:t>
            </a:r>
            <a:r>
              <a:rPr lang="en-US" sz="1800" b="1" dirty="0" err="1">
                <a:solidFill>
                  <a:schemeClr val="bg1"/>
                </a:solidFill>
              </a:rPr>
              <a:t>ti</a:t>
            </a:r>
            <a:r>
              <a:rPr lang="en-US" sz="1800" b="1" dirty="0">
                <a:solidFill>
                  <a:schemeClr val="bg1"/>
                </a:solidFill>
              </a:rPr>
              <a:t> mo </a:t>
            </a:r>
            <a:r>
              <a:rPr lang="en-US" sz="1800" b="1" dirty="0" err="1">
                <a:solidFill>
                  <a:schemeClr val="bg1"/>
                </a:solidFill>
              </a:rPr>
              <a:t>si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je  Mo </a:t>
            </a:r>
            <a:r>
              <a:rPr lang="en-US" sz="1800" b="1" dirty="0">
                <a:solidFill>
                  <a:schemeClr val="bg1"/>
                </a:solidFill>
              </a:rPr>
              <a:t>f’ </a:t>
            </a:r>
            <a:r>
              <a:rPr lang="en-US" sz="1800" b="1" dirty="0" err="1">
                <a:solidFill>
                  <a:schemeClr val="bg1"/>
                </a:solidFill>
              </a:rPr>
              <a:t>ayo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jipe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mimo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na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Simi</a:t>
            </a:r>
            <a:r>
              <a:rPr lang="en-US" sz="1800" b="1" dirty="0">
                <a:solidFill>
                  <a:schemeClr val="bg1"/>
                </a:solidFill>
              </a:rPr>
              <a:t>, </a:t>
            </a:r>
            <a:r>
              <a:rPr lang="en-US" sz="1800" b="1" dirty="0" err="1">
                <a:solidFill>
                  <a:schemeClr val="bg1"/>
                </a:solidFill>
              </a:rPr>
              <a:t>aiduro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okan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mi  Simi </a:t>
            </a:r>
            <a:r>
              <a:rPr lang="en-US" sz="1800" b="1" dirty="0">
                <a:solidFill>
                  <a:schemeClr val="bg1"/>
                </a:solidFill>
              </a:rPr>
              <a:t>le </a:t>
            </a:r>
            <a:r>
              <a:rPr lang="en-US" sz="1800" b="1" dirty="0" err="1">
                <a:solidFill>
                  <a:schemeClr val="bg1"/>
                </a:solidFill>
              </a:rPr>
              <a:t>Jesu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Oluwa</a:t>
            </a:r>
            <a:r>
              <a:rPr lang="en-US" sz="1800" b="1" dirty="0" smtClean="0">
                <a:solidFill>
                  <a:schemeClr val="bg1"/>
                </a:solidFill>
              </a:rPr>
              <a:t>                    </a:t>
            </a:r>
            <a:r>
              <a:rPr lang="en-US" sz="1800" b="1" dirty="0" err="1" smtClean="0">
                <a:solidFill>
                  <a:schemeClr val="bg1"/>
                </a:solidFill>
              </a:rPr>
              <a:t>Tani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je wipe </a:t>
            </a:r>
            <a:r>
              <a:rPr lang="en-US" sz="1800" b="1" dirty="0" err="1">
                <a:solidFill>
                  <a:schemeClr val="bg1"/>
                </a:solidFill>
              </a:rPr>
              <a:t>aiye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dun  </a:t>
            </a:r>
            <a:r>
              <a:rPr lang="en-US" sz="1800" b="1" dirty="0" err="1" smtClean="0">
                <a:solidFill>
                  <a:schemeClr val="bg1"/>
                </a:solidFill>
              </a:rPr>
              <a:t>Ju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odo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awon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Angeli</a:t>
            </a:r>
            <a:r>
              <a:rPr lang="en-US" sz="1800" b="1" dirty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Enyin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orun</a:t>
            </a:r>
            <a:r>
              <a:rPr lang="en-US" sz="1800" b="1" dirty="0">
                <a:solidFill>
                  <a:schemeClr val="bg1"/>
                </a:solidFill>
              </a:rPr>
              <a:t>, </a:t>
            </a:r>
            <a:r>
              <a:rPr lang="en-US" sz="1800" b="1" dirty="0" err="1">
                <a:solidFill>
                  <a:schemeClr val="bg1"/>
                </a:solidFill>
              </a:rPr>
              <a:t>gbo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eje</a:t>
            </a:r>
            <a:r>
              <a:rPr lang="en-US" sz="1800" b="1" dirty="0">
                <a:solidFill>
                  <a:schemeClr val="bg1"/>
                </a:solidFill>
              </a:rPr>
              <a:t> mi 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Eje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mi </a:t>
            </a:r>
            <a:r>
              <a:rPr lang="en-US" sz="1800" b="1" dirty="0" err="1">
                <a:solidFill>
                  <a:schemeClr val="bg1"/>
                </a:solidFill>
              </a:rPr>
              <a:t>ni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ojojumo</a:t>
            </a:r>
            <a:r>
              <a:rPr lang="en-US" sz="1800" b="1" dirty="0" smtClean="0">
                <a:solidFill>
                  <a:schemeClr val="bg1"/>
                </a:solidFill>
              </a:rPr>
              <a:t>                 </a:t>
            </a:r>
            <a:r>
              <a:rPr lang="en-US" sz="1800" b="1" dirty="0" err="1" smtClean="0">
                <a:solidFill>
                  <a:schemeClr val="bg1"/>
                </a:solidFill>
              </a:rPr>
              <a:t>Em</a:t>
            </a:r>
            <a:r>
              <a:rPr lang="en-US" sz="1800" b="1" dirty="0">
                <a:solidFill>
                  <a:schemeClr val="bg1"/>
                </a:solidFill>
              </a:rPr>
              <a:t>’ o ma so </a:t>
            </a:r>
            <a:r>
              <a:rPr lang="en-US" sz="1800" b="1" dirty="0" err="1">
                <a:solidFill>
                  <a:schemeClr val="bg1"/>
                </a:solidFill>
              </a:rPr>
              <a:t>dotun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titi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y’o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fi</a:t>
            </a:r>
            <a:r>
              <a:rPr lang="en-US" sz="1800" b="1" dirty="0">
                <a:solidFill>
                  <a:schemeClr val="bg1"/>
                </a:solidFill>
              </a:rPr>
              <a:t> mu mi re ‘le</a:t>
            </a:r>
            <a:r>
              <a:rPr lang="en-US" sz="1800" b="1" dirty="0" smtClean="0">
                <a:solidFill>
                  <a:schemeClr val="bg1"/>
                </a:solidFill>
              </a:rPr>
              <a:t>.    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165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Ojonla Lojo 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Ojonla Lojo Na </dc:title>
  <dc:creator>mary</dc:creator>
  <cp:lastModifiedBy>mary</cp:lastModifiedBy>
  <cp:revision>7</cp:revision>
  <dcterms:created xsi:type="dcterms:W3CDTF">2019-11-13T14:18:39Z</dcterms:created>
  <dcterms:modified xsi:type="dcterms:W3CDTF">2019-11-13T15:45:57Z</dcterms:modified>
</cp:coreProperties>
</file>