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7030-4247-45A7-8502-C955C680BF45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D9C58-269F-4DD0-8425-32BEE530F7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Amor de Dio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17646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Oh</a:t>
            </a:r>
            <a:r>
              <a:rPr lang="en-US" b="1" dirty="0"/>
              <a:t>, Amor de Dios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980728"/>
            <a:ext cx="5760640" cy="4586064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amor de Dios Su inmensidad, El hombre no podría contar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comprender La gran verdad, Que Dios al hombre pudo a amar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el pecar entró al hogar, De Adán y Eva en Edén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les sacó, mas prometió, Un salvador también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Oh, amor de Dios Brotando está,  Inmensurable eternal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las edades durará, Inagotable raudal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fuera tinta todo el mar, Y todo el cielo un gran papel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cada hombre un escritor, Y cada hoja un pincel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podrían describir, El gran amor de Dios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al hombre pudo redimir, De su pecado atroz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cuando el tiempo pasa, Con cada reino mundanal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cada reino caerá, Con cada trama y plan carnal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gran amor del Redentor, Por siempre durará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gran canción de salvación, Su pueblo cantará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Oh, Amor de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Oh, Amor de Dios </dc:title>
  <dc:creator>mary</dc:creator>
  <cp:lastModifiedBy>mary</cp:lastModifiedBy>
  <cp:revision>6</cp:revision>
  <dcterms:created xsi:type="dcterms:W3CDTF">2022-02-23T23:38:44Z</dcterms:created>
  <dcterms:modified xsi:type="dcterms:W3CDTF">2022-02-24T14:19:14Z</dcterms:modified>
</cp:coreProperties>
</file>