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9341-5031-44BF-982F-0D1779AB316B}" type="datetimeFigureOut">
              <a:rPr lang="en-US" smtClean="0"/>
              <a:pPr/>
              <a:t>11/28/2019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EF2A2-E0A0-4880-964F-02062BFD6D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 Me Importan Riquez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5760640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 Me </a:t>
            </a:r>
            <a:r>
              <a:rPr lang="en-US" b="1" dirty="0" err="1" smtClean="0"/>
              <a:t>Importan</a:t>
            </a:r>
            <a:r>
              <a:rPr lang="en-US" b="1" dirty="0" smtClean="0"/>
              <a:t> </a:t>
            </a:r>
            <a:r>
              <a:rPr lang="en-US" b="1" dirty="0" err="1" smtClean="0"/>
              <a:t>Riquezas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112568" cy="473008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importan riquezas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precioso metal,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más rico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tesoro Puedo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a gozar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las páginas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bellas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libro eternal,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Dime, ¡Oh Cristo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bendito Si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nombre allí está!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r>
              <a:rPr lang="es-ES" sz="1800" b="1" dirty="0" smtClean="0">
                <a:solidFill>
                  <a:srgbClr val="FF0000"/>
                </a:solidFill>
              </a:rPr>
              <a:t/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¡Oh, el libro </a:t>
            </a:r>
            <a:r>
              <a:rPr lang="es-ES" sz="1800" b="1" dirty="0" smtClean="0">
                <a:solidFill>
                  <a:srgbClr val="FF0000"/>
                </a:solidFill>
              </a:rPr>
              <a:t>precioso  De </a:t>
            </a:r>
            <a:r>
              <a:rPr lang="es-ES" sz="1800" b="1" dirty="0" smtClean="0">
                <a:solidFill>
                  <a:srgbClr val="FF0000"/>
                </a:solidFill>
              </a:rPr>
              <a:t>tu reino eternal,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Soy feliz para siempre</a:t>
            </a:r>
            <a:r>
              <a:rPr lang="es-ES" sz="1800" b="1" dirty="0" smtClean="0">
                <a:solidFill>
                  <a:srgbClr val="FF0000"/>
                </a:solidFill>
              </a:rPr>
              <a:t>,  Si </a:t>
            </a:r>
            <a:r>
              <a:rPr lang="es-ES" sz="1800" b="1" dirty="0" smtClean="0">
                <a:solidFill>
                  <a:srgbClr val="FF0000"/>
                </a:solidFill>
              </a:rPr>
              <a:t>mi nombre allí está.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Muchos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mis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pecados Cual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arena del mar,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tu sangre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preciosa 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puede limpiar;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tú has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prometido 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bendito Emmanuel!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tus culpas son negras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Blancas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las haré.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ciudad deliciosa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mansiones de luz!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Donde triunfante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cristiano Goza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con Jesús;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Donde no entra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 Ni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tristeza, ni mal;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tengo mi herencia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Si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nombre allí está.</a:t>
            </a:r>
            <a:r>
              <a:rPr lang="es-E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 Me Importan Riquezas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Me Importan Riquezas</dc:title>
  <dc:creator>mary</dc:creator>
  <cp:lastModifiedBy>mary</cp:lastModifiedBy>
  <cp:revision>5</cp:revision>
  <dcterms:created xsi:type="dcterms:W3CDTF">2019-11-27T15:59:35Z</dcterms:created>
  <dcterms:modified xsi:type="dcterms:W3CDTF">2019-11-28T16:07:18Z</dcterms:modified>
</cp:coreProperties>
</file>