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0" d="100"/>
          <a:sy n="60" d="100"/>
        </p:scale>
        <p:origin x="-2021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550C-D72D-4FE9-84C8-3E8FFCD05913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9FE3B-4C8D-4C63-A934-285DFCF42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550C-D72D-4FE9-84C8-3E8FFCD05913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9FE3B-4C8D-4C63-A934-285DFCF42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550C-D72D-4FE9-84C8-3E8FFCD05913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9FE3B-4C8D-4C63-A934-285DFCF42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550C-D72D-4FE9-84C8-3E8FFCD05913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9FE3B-4C8D-4C63-A934-285DFCF42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550C-D72D-4FE9-84C8-3E8FFCD05913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9FE3B-4C8D-4C63-A934-285DFCF42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550C-D72D-4FE9-84C8-3E8FFCD05913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9FE3B-4C8D-4C63-A934-285DFCF42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550C-D72D-4FE9-84C8-3E8FFCD05913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9FE3B-4C8D-4C63-A934-285DFCF42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550C-D72D-4FE9-84C8-3E8FFCD05913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9FE3B-4C8D-4C63-A934-285DFCF42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550C-D72D-4FE9-84C8-3E8FFCD05913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9FE3B-4C8D-4C63-A934-285DFCF42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550C-D72D-4FE9-84C8-3E8FFCD05913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9FE3B-4C8D-4C63-A934-285DFCF42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A550C-D72D-4FE9-84C8-3E8FFCD05913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9FE3B-4C8D-4C63-A934-285DFCF42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A550C-D72D-4FE9-84C8-3E8FFCD05913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9FE3B-4C8D-4C63-A934-285DFCF428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772816"/>
            <a:ext cx="9144000" cy="53012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vsyng vår Herre, den mektige konge med æ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176464" cy="548680"/>
          </a:xfrm>
        </p:spPr>
        <p:txBody>
          <a:bodyPr>
            <a:noAutofit/>
          </a:bodyPr>
          <a:lstStyle/>
          <a:p>
            <a:r>
              <a:rPr lang="en-US" sz="4000" b="1" dirty="0" err="1" smtClean="0"/>
              <a:t>Lovsyng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vår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Herre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755576" y="476672"/>
            <a:ext cx="7704856" cy="424847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nb-NO" b="1" dirty="0" smtClean="0"/>
              <a:t>Lovsyng vår Herre,</a:t>
            </a:r>
            <a:br>
              <a:rPr lang="nb-NO" b="1" dirty="0" smtClean="0"/>
            </a:br>
            <a:r>
              <a:rPr lang="nb-NO" b="1" dirty="0" smtClean="0"/>
              <a:t>den mektige konge med ære!</a:t>
            </a:r>
            <a:br>
              <a:rPr lang="nb-NO" b="1" dirty="0" smtClean="0"/>
            </a:br>
            <a:r>
              <a:rPr lang="nb-NO" b="1" dirty="0" smtClean="0"/>
              <a:t>Lov ham, min sjel,</a:t>
            </a:r>
            <a:br>
              <a:rPr lang="nb-NO" b="1" dirty="0" smtClean="0"/>
            </a:br>
            <a:r>
              <a:rPr lang="nb-NO" b="1" dirty="0" smtClean="0"/>
              <a:t>og la det din forlystelse være!</a:t>
            </a:r>
            <a:br>
              <a:rPr lang="nb-NO" b="1" dirty="0" smtClean="0"/>
            </a:br>
            <a:r>
              <a:rPr lang="nb-NO" b="1" dirty="0" smtClean="0"/>
              <a:t>Stem opp en sang,</a:t>
            </a:r>
            <a:br>
              <a:rPr lang="nb-NO" b="1" dirty="0" smtClean="0"/>
            </a:br>
            <a:r>
              <a:rPr lang="nb-NO" b="1" dirty="0" smtClean="0"/>
              <a:t>psalter og harpe, gi klang!</a:t>
            </a:r>
            <a:br>
              <a:rPr lang="nb-NO" b="1" dirty="0" smtClean="0"/>
            </a:br>
            <a:r>
              <a:rPr lang="nb-NO" b="1" dirty="0" smtClean="0"/>
              <a:t>Syng for Gud Herren, den kjære!</a:t>
            </a:r>
            <a:br>
              <a:rPr lang="nb-NO" b="1" dirty="0" smtClean="0"/>
            </a:br>
            <a:endParaRPr lang="nb-NO" b="1" dirty="0" smtClean="0"/>
          </a:p>
          <a:p>
            <a:r>
              <a:rPr lang="nb-NO" b="1" dirty="0" smtClean="0"/>
              <a:t>Lovsyng </a:t>
            </a:r>
            <a:r>
              <a:rPr lang="nb-NO" b="1" dirty="0" smtClean="0"/>
              <a:t>vår Herre,</a:t>
            </a:r>
            <a:br>
              <a:rPr lang="nb-NO" b="1" dirty="0" smtClean="0"/>
            </a:br>
            <a:r>
              <a:rPr lang="nb-NO" b="1" dirty="0" smtClean="0"/>
              <a:t>som allting så herlig regjerer,</a:t>
            </a:r>
            <a:br>
              <a:rPr lang="nb-NO" b="1" dirty="0" smtClean="0"/>
            </a:br>
            <a:r>
              <a:rPr lang="nb-NO" b="1" dirty="0" smtClean="0"/>
              <a:t>han som deg løfter</a:t>
            </a:r>
            <a:br>
              <a:rPr lang="nb-NO" b="1" dirty="0" smtClean="0"/>
            </a:br>
            <a:r>
              <a:rPr lang="nb-NO" b="1" dirty="0" smtClean="0"/>
              <a:t>som ørnen på vinger og bærer.</a:t>
            </a:r>
            <a:br>
              <a:rPr lang="nb-NO" b="1" dirty="0" smtClean="0"/>
            </a:br>
            <a:r>
              <a:rPr lang="nb-NO" b="1" dirty="0" smtClean="0"/>
              <a:t>Han lar deg få</a:t>
            </a:r>
            <a:br>
              <a:rPr lang="nb-NO" b="1" dirty="0" smtClean="0"/>
            </a:br>
            <a:r>
              <a:rPr lang="nb-NO" b="1" dirty="0" smtClean="0"/>
              <a:t>mer enn du selv kan forstå,</a:t>
            </a:r>
            <a:br>
              <a:rPr lang="nb-NO" b="1" dirty="0" smtClean="0"/>
            </a:br>
            <a:r>
              <a:rPr lang="nb-NO" b="1" dirty="0" smtClean="0"/>
              <a:t>bedre enn hjertet begjærer</a:t>
            </a:r>
            <a:r>
              <a:rPr lang="nb-NO" b="1" dirty="0" smtClean="0"/>
              <a:t>!</a:t>
            </a:r>
          </a:p>
          <a:p>
            <a:r>
              <a:rPr lang="nb-NO" b="1" dirty="0" smtClean="0"/>
              <a:t>Lovsyng </a:t>
            </a:r>
            <a:r>
              <a:rPr lang="nb-NO" b="1" dirty="0" smtClean="0"/>
              <a:t>vår Herre,</a:t>
            </a:r>
            <a:br>
              <a:rPr lang="nb-NO" b="1" dirty="0" smtClean="0"/>
            </a:br>
            <a:r>
              <a:rPr lang="nb-NO" b="1" dirty="0" smtClean="0"/>
              <a:t>som deg i din gjerning gir lykke,</a:t>
            </a:r>
            <a:br>
              <a:rPr lang="nb-NO" b="1" dirty="0" smtClean="0"/>
            </a:br>
            <a:r>
              <a:rPr lang="nb-NO" b="1" dirty="0" smtClean="0"/>
              <a:t>han som med tusen velsignelser</a:t>
            </a:r>
            <a:br>
              <a:rPr lang="nb-NO" b="1" dirty="0" smtClean="0"/>
            </a:br>
            <a:r>
              <a:rPr lang="nb-NO" b="1" dirty="0" smtClean="0"/>
              <a:t>vet deg å smykke!</a:t>
            </a:r>
            <a:br>
              <a:rPr lang="nb-NO" b="1" dirty="0" smtClean="0"/>
            </a:br>
            <a:r>
              <a:rPr lang="nb-NO" b="1" dirty="0" smtClean="0"/>
              <a:t>Tenk dog derpå,</a:t>
            </a:r>
            <a:br>
              <a:rPr lang="nb-NO" b="1" dirty="0" smtClean="0"/>
            </a:br>
            <a:r>
              <a:rPr lang="nb-NO" b="1" dirty="0" smtClean="0"/>
              <a:t>alt hva hans makt kan formå!</a:t>
            </a:r>
            <a:br>
              <a:rPr lang="nb-NO" b="1" dirty="0" smtClean="0"/>
            </a:br>
            <a:r>
              <a:rPr lang="nb-NO" b="1" dirty="0" smtClean="0"/>
              <a:t>Tanken ditt hjerte henrykke!</a:t>
            </a:r>
            <a:br>
              <a:rPr lang="nb-NO" b="1" dirty="0" smtClean="0"/>
            </a:br>
            <a:endParaRPr lang="nb-NO" b="1" dirty="0" smtClean="0"/>
          </a:p>
          <a:p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Lovsyng vår Herre, 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sjel og hva i meg mon være!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som har ånde, 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opphøye hans store navns ære!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er deg god,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å, gjør ham aldri imot!</a:t>
            </a:r>
            <a:b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Amen, han selv deg det lære</a:t>
            </a:r>
            <a:r>
              <a:rPr lang="nb-N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nb-NO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Lovsyng vår Herre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Lover den Herre</dc:title>
  <dc:creator>mary</dc:creator>
  <cp:lastModifiedBy>mary</cp:lastModifiedBy>
  <cp:revision>12</cp:revision>
  <dcterms:created xsi:type="dcterms:W3CDTF">2019-11-01T14:02:50Z</dcterms:created>
  <dcterms:modified xsi:type="dcterms:W3CDTF">2019-11-02T00:24:43Z</dcterms:modified>
</cp:coreProperties>
</file>