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BF985-F5C2-47A1-833E-4BBB249A47EB}" type="datetimeFigureOut">
              <a:rPr lang="en-US" smtClean="0"/>
              <a:pPr/>
              <a:t>11/30/2019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A49C3-55D8-49DB-B1ED-F0E5E6EBD4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BF985-F5C2-47A1-833E-4BBB249A47EB}" type="datetimeFigureOut">
              <a:rPr lang="en-US" smtClean="0"/>
              <a:pPr/>
              <a:t>11/30/2019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A49C3-55D8-49DB-B1ED-F0E5E6EBD4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BF985-F5C2-47A1-833E-4BBB249A47EB}" type="datetimeFigureOut">
              <a:rPr lang="en-US" smtClean="0"/>
              <a:pPr/>
              <a:t>11/30/2019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A49C3-55D8-49DB-B1ED-F0E5E6EBD4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BF985-F5C2-47A1-833E-4BBB249A47EB}" type="datetimeFigureOut">
              <a:rPr lang="en-US" smtClean="0"/>
              <a:pPr/>
              <a:t>11/30/2019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A49C3-55D8-49DB-B1ED-F0E5E6EBD4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BF985-F5C2-47A1-833E-4BBB249A47EB}" type="datetimeFigureOut">
              <a:rPr lang="en-US" smtClean="0"/>
              <a:pPr/>
              <a:t>11/30/2019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A49C3-55D8-49DB-B1ED-F0E5E6EBD4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BF985-F5C2-47A1-833E-4BBB249A47EB}" type="datetimeFigureOut">
              <a:rPr lang="en-US" smtClean="0"/>
              <a:pPr/>
              <a:t>11/30/2019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A49C3-55D8-49DB-B1ED-F0E5E6EBD4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BF985-F5C2-47A1-833E-4BBB249A47EB}" type="datetimeFigureOut">
              <a:rPr lang="en-US" smtClean="0"/>
              <a:pPr/>
              <a:t>11/30/2019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A49C3-55D8-49DB-B1ED-F0E5E6EBD4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BF985-F5C2-47A1-833E-4BBB249A47EB}" type="datetimeFigureOut">
              <a:rPr lang="en-US" smtClean="0"/>
              <a:pPr/>
              <a:t>11/30/2019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A49C3-55D8-49DB-B1ED-F0E5E6EBD4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BF985-F5C2-47A1-833E-4BBB249A47EB}" type="datetimeFigureOut">
              <a:rPr lang="en-US" smtClean="0"/>
              <a:pPr/>
              <a:t>11/30/2019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A49C3-55D8-49DB-B1ED-F0E5E6EBD4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BF985-F5C2-47A1-833E-4BBB249A47EB}" type="datetimeFigureOut">
              <a:rPr lang="en-US" smtClean="0"/>
              <a:pPr/>
              <a:t>11/30/2019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A49C3-55D8-49DB-B1ED-F0E5E6EBD4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BF985-F5C2-47A1-833E-4BBB249A47EB}" type="datetimeFigureOut">
              <a:rPr lang="en-US" smtClean="0"/>
              <a:pPr/>
              <a:t>11/30/2019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A49C3-55D8-49DB-B1ED-F0E5E6EBD4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5BF985-F5C2-47A1-833E-4BBB249A47EB}" type="datetimeFigureOut">
              <a:rPr lang="en-US" smtClean="0"/>
              <a:pPr/>
              <a:t>11/30/2019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A49C3-55D8-49DB-B1ED-F0E5E6EBD41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et All Mortal Flesh Keep Silence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o mortal esté en silenc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1"/>
            <a:ext cx="5688632" cy="548680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Lo mortal esté en silencio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908720"/>
            <a:ext cx="5616624" cy="5328592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1.Lo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mortal esté en silencio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y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acalle con temor: 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nada humano considere,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pues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bendición y amor, 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Cristo, nuestro Dios,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desciende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exigiendo todo honor. 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 algn="l">
              <a:buAutoNum type="arabicPeriod"/>
            </a:pP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2.Rey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reyes que en lo antiguo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vino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mundo a morar 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en humana vestidura,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sí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de carne y sangre, a andar, 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 de darse a los fieles,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sí mismo por manjar. 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3.Van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las huestes celestiales,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vanguardia a desplegar, 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la luz de luz desciende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aquel reino eternal; 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poder del mal ahuyenta,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las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tinieblas al clarear. 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4.A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sus pies los serafines,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sus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vigilias al guardar, 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cúbrense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 la presencia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sin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dejar de aclamar: 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“Aleluya, aleluya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aleluya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Rey sin par”. </a:t>
            </a:r>
            <a:endParaRPr lang="es-E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16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Lo mortal esté en silencio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 mortal esté en silencio </dc:title>
  <dc:creator>mary</dc:creator>
  <cp:lastModifiedBy>mary</cp:lastModifiedBy>
  <cp:revision>4</cp:revision>
  <dcterms:created xsi:type="dcterms:W3CDTF">2019-11-29T16:54:05Z</dcterms:created>
  <dcterms:modified xsi:type="dcterms:W3CDTF">2019-11-30T18:18:43Z</dcterms:modified>
</cp:coreProperties>
</file>