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681" autoAdjust="0"/>
  </p:normalViewPr>
  <p:slideViewPr>
    <p:cSldViewPr>
      <p:cViewPr>
        <p:scale>
          <a:sx n="73" d="100"/>
          <a:sy n="73" d="100"/>
        </p:scale>
        <p:origin x="-1589" y="-5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72C4B-C034-4BD5-BBE5-B2EA9EDD453D}" type="datetimeFigureOut">
              <a:rPr lang="en-US" smtClean="0"/>
              <a:pPr/>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E115D-888A-4E10-A9E9-D23CDC3088F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72C4B-C034-4BD5-BBE5-B2EA9EDD453D}" type="datetimeFigureOut">
              <a:rPr lang="en-US" smtClean="0"/>
              <a:pPr/>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E115D-888A-4E10-A9E9-D23CDC3088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72C4B-C034-4BD5-BBE5-B2EA9EDD453D}" type="datetimeFigureOut">
              <a:rPr lang="en-US" smtClean="0"/>
              <a:pPr/>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E115D-888A-4E10-A9E9-D23CDC3088F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72C4B-C034-4BD5-BBE5-B2EA9EDD453D}" type="datetimeFigureOut">
              <a:rPr lang="en-US" smtClean="0"/>
              <a:pPr/>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E115D-888A-4E10-A9E9-D23CDC3088F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72C4B-C034-4BD5-BBE5-B2EA9EDD453D}" type="datetimeFigureOut">
              <a:rPr lang="en-US" smtClean="0"/>
              <a:pPr/>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E115D-888A-4E10-A9E9-D23CDC3088F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72C4B-C034-4BD5-BBE5-B2EA9EDD453D}" type="datetimeFigureOut">
              <a:rPr lang="en-US" smtClean="0"/>
              <a:pPr/>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1E115D-888A-4E10-A9E9-D23CDC3088F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72C4B-C034-4BD5-BBE5-B2EA9EDD453D}" type="datetimeFigureOut">
              <a:rPr lang="en-US" smtClean="0"/>
              <a:pPr/>
              <a:t>2/11/2020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1E115D-888A-4E10-A9E9-D23CDC3088F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72C4B-C034-4BD5-BBE5-B2EA9EDD453D}" type="datetimeFigureOut">
              <a:rPr lang="en-US" smtClean="0"/>
              <a:pPr/>
              <a:t>2/11/2020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1E115D-888A-4E10-A9E9-D23CDC3088F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72C4B-C034-4BD5-BBE5-B2EA9EDD453D}" type="datetimeFigureOut">
              <a:rPr lang="en-US" smtClean="0"/>
              <a:pPr/>
              <a:t>2/11/2020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1E115D-888A-4E10-A9E9-D23CDC3088F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72C4B-C034-4BD5-BBE5-B2EA9EDD453D}" type="datetimeFigureOut">
              <a:rPr lang="en-US" smtClean="0"/>
              <a:pPr/>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1E115D-888A-4E10-A9E9-D23CDC3088F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72C4B-C034-4BD5-BBE5-B2EA9EDD453D}" type="datetimeFigureOut">
              <a:rPr lang="en-US" smtClean="0"/>
              <a:pPr/>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1E115D-888A-4E10-A9E9-D23CDC3088F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72C4B-C034-4BD5-BBE5-B2EA9EDD453D}" type="datetimeFigureOut">
              <a:rPr lang="en-US" smtClean="0"/>
              <a:pPr/>
              <a:t>2/11/2020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E115D-888A-4E10-A9E9-D23CDC3088FB}" type="slidenum">
              <a:rPr lang="en-US" smtClean="0"/>
              <a:pPr/>
              <a:t>‹#›</a:t>
            </a:fld>
            <a:endParaRPr lang="en-US"/>
          </a:p>
        </p:txBody>
      </p:sp>
      <p:pic>
        <p:nvPicPr>
          <p:cNvPr id="7" name="Picture 6" descr="그 크신 하나님의 사랑.jpg"/>
          <p:cNvPicPr>
            <a:picLocks noChangeAspect="1"/>
          </p:cNvPicPr>
          <p:nvPr userDrawn="1"/>
        </p:nvPicPr>
        <p:blipFill>
          <a:blip r:embed="rId14" cstate="print">
            <a:lum bright="3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L'amour de di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0"/>
            <a:ext cx="3600400" cy="506487"/>
          </a:xfrm>
        </p:spPr>
        <p:txBody>
          <a:bodyPr>
            <a:normAutofit fontScale="90000"/>
          </a:bodyPr>
          <a:lstStyle/>
          <a:p>
            <a:r>
              <a:rPr lang="en-US" b="1" dirty="0" err="1" smtClean="0"/>
              <a:t>L'amour</a:t>
            </a:r>
            <a:r>
              <a:rPr lang="en-US" b="1" dirty="0" smtClean="0"/>
              <a:t> de </a:t>
            </a:r>
            <a:r>
              <a:rPr lang="en-US" b="1" dirty="0" err="1" smtClean="0"/>
              <a:t>dieu</a:t>
            </a:r>
            <a:endParaRPr lang="en-US" b="1" dirty="0"/>
          </a:p>
        </p:txBody>
      </p:sp>
      <p:sp>
        <p:nvSpPr>
          <p:cNvPr id="3" name="Subtitle 2"/>
          <p:cNvSpPr>
            <a:spLocks noGrp="1"/>
          </p:cNvSpPr>
          <p:nvPr>
            <p:ph type="subTitle" idx="1"/>
          </p:nvPr>
        </p:nvSpPr>
        <p:spPr>
          <a:xfrm>
            <a:off x="179512" y="764704"/>
            <a:ext cx="6768752" cy="5400600"/>
          </a:xfrm>
        </p:spPr>
        <p:txBody>
          <a:bodyPr>
            <a:noAutofit/>
          </a:bodyPr>
          <a:lstStyle/>
          <a:p>
            <a:pPr algn="l"/>
            <a:r>
              <a:rPr lang="fr-FR" sz="1800" b="1" dirty="0" smtClean="0">
                <a:solidFill>
                  <a:schemeClr val="tx1">
                    <a:lumMod val="95000"/>
                    <a:lumOff val="5000"/>
                  </a:schemeClr>
                </a:solidFill>
              </a:rPr>
              <a:t>L'amour de Dieu de loin surpasse  Ce qu'en peut dire un cœur humain Il est plus grand que les espaces  Même en l'abîme il nous atteint Pour le péché de notre monde  Dieu nous donna Jésus                            Il nous pardonne  Ô paix profonde  Il sauve les perdus</a:t>
            </a:r>
          </a:p>
          <a:p>
            <a:pPr algn="l"/>
            <a:endParaRPr lang="fr-FR" sz="1800" b="1" dirty="0" smtClean="0">
              <a:solidFill>
                <a:schemeClr val="tx1">
                  <a:lumMod val="95000"/>
                  <a:lumOff val="5000"/>
                </a:schemeClr>
              </a:solidFill>
            </a:endParaRPr>
          </a:p>
          <a:p>
            <a:pPr algn="l"/>
            <a:r>
              <a:rPr lang="fr-FR" sz="1800" b="1" dirty="0" smtClean="0">
                <a:solidFill>
                  <a:srgbClr val="FF0000"/>
                </a:solidFill>
              </a:rPr>
              <a:t>Refrain                                                                                                    L'amour de Dieu, si fort, si tendre  Est un amour sans fin   </a:t>
            </a:r>
            <a:r>
              <a:rPr lang="fr-FR" sz="1800" b="1" dirty="0" smtClean="0">
                <a:solidFill>
                  <a:srgbClr val="FF0000"/>
                </a:solidFill>
              </a:rPr>
              <a:t>                    </a:t>
            </a:r>
            <a:r>
              <a:rPr lang="fr-FR" sz="1800" b="1" dirty="0" smtClean="0">
                <a:solidFill>
                  <a:srgbClr val="FF0000"/>
                </a:solidFill>
              </a:rPr>
              <a:t>Tel est le chant que font entendre  Les anges et les saints</a:t>
            </a:r>
          </a:p>
          <a:p>
            <a:pPr algn="l"/>
            <a:endParaRPr lang="fr-FR" sz="1800" b="1" dirty="0" smtClean="0">
              <a:solidFill>
                <a:schemeClr val="tx1">
                  <a:lumMod val="95000"/>
                  <a:lumOff val="5000"/>
                </a:schemeClr>
              </a:solidFill>
            </a:endParaRPr>
          </a:p>
          <a:p>
            <a:pPr algn="l"/>
            <a:r>
              <a:rPr lang="fr-FR" sz="1800" b="1" dirty="0" smtClean="0">
                <a:solidFill>
                  <a:schemeClr val="tx1">
                    <a:lumMod val="95000"/>
                    <a:lumOff val="5000"/>
                  </a:schemeClr>
                </a:solidFill>
              </a:rPr>
              <a:t>Versez de l'encre dans les ondes  Changez le ciel en parchemin  Tendez la plume à tout le monde  Et que chacun soit écrivain                 Vous dire tout l'amour du Père  Ferait tarir les eaux     </a:t>
            </a:r>
            <a:r>
              <a:rPr lang="fr-FR" sz="1800" b="1" dirty="0" smtClean="0">
                <a:solidFill>
                  <a:schemeClr val="tx1">
                    <a:lumMod val="95000"/>
                    <a:lumOff val="5000"/>
                  </a:schemeClr>
                </a:solidFill>
              </a:rPr>
              <a:t>                          </a:t>
            </a:r>
            <a:r>
              <a:rPr lang="fr-FR" sz="1800" b="1" dirty="0" smtClean="0">
                <a:solidFill>
                  <a:schemeClr val="tx1">
                    <a:lumMod val="95000"/>
                    <a:lumOff val="5000"/>
                  </a:schemeClr>
                </a:solidFill>
              </a:rPr>
              <a:t>Et remplirait la place entière  Sur ces divins rouleaux</a:t>
            </a:r>
          </a:p>
          <a:p>
            <a:pPr algn="l"/>
            <a:endParaRPr lang="fr-FR" sz="1800" b="1" dirty="0" smtClean="0">
              <a:solidFill>
                <a:schemeClr val="tx1">
                  <a:lumMod val="95000"/>
                  <a:lumOff val="5000"/>
                </a:schemeClr>
              </a:solidFill>
            </a:endParaRPr>
          </a:p>
          <a:p>
            <a:pPr algn="l"/>
            <a:r>
              <a:rPr lang="fr-FR" sz="1800" b="1" dirty="0" smtClean="0">
                <a:solidFill>
                  <a:schemeClr val="tx1">
                    <a:lumMod val="95000"/>
                    <a:lumOff val="5000"/>
                  </a:schemeClr>
                </a:solidFill>
              </a:rPr>
              <a:t>Et que le monde un jour chancelle  Avec ses trônes et ses rois   </a:t>
            </a:r>
            <a:r>
              <a:rPr lang="fr-FR" sz="1800" b="1" dirty="0" smtClean="0">
                <a:solidFill>
                  <a:schemeClr val="tx1">
                    <a:lumMod val="95000"/>
                    <a:lumOff val="5000"/>
                  </a:schemeClr>
                </a:solidFill>
              </a:rPr>
              <a:t>   Quand </a:t>
            </a:r>
            <a:r>
              <a:rPr lang="fr-FR" sz="1800" b="1" dirty="0" smtClean="0">
                <a:solidFill>
                  <a:schemeClr val="tx1">
                    <a:lumMod val="95000"/>
                    <a:lumOff val="5000"/>
                  </a:schemeClr>
                </a:solidFill>
              </a:rPr>
              <a:t>trembleront tous les rebelles  Soudain saisis d'un grand effroi  De Dieu l'amour que rien ne lasse  Pour nous encore vivra      </a:t>
            </a:r>
            <a:r>
              <a:rPr lang="fr-FR" sz="1800" b="1" dirty="0" smtClean="0">
                <a:solidFill>
                  <a:schemeClr val="tx1">
                    <a:lumMod val="95000"/>
                    <a:lumOff val="5000"/>
                  </a:schemeClr>
                </a:solidFill>
              </a:rPr>
              <a:t>         </a:t>
            </a:r>
            <a:r>
              <a:rPr lang="fr-FR" sz="1800" b="1" dirty="0" smtClean="0">
                <a:solidFill>
                  <a:schemeClr val="tx1">
                    <a:lumMod val="95000"/>
                    <a:lumOff val="5000"/>
                  </a:schemeClr>
                </a:solidFill>
              </a:rPr>
              <a:t>C'est le miracle de la grâce  Amen, Alléluia  </a:t>
            </a:r>
            <a:endParaRPr lang="en-US" sz="1800"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161</Words>
  <Application>Microsoft Office PowerPoint</Application>
  <PresentationFormat>On-screen Show (4:3)</PresentationFormat>
  <Paragraphs>8</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L'amour de dieu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L'amour de dieu</dc:title>
  <dc:creator>mary</dc:creator>
  <cp:lastModifiedBy>mary</cp:lastModifiedBy>
  <cp:revision>8</cp:revision>
  <dcterms:created xsi:type="dcterms:W3CDTF">2019-11-26T03:08:18Z</dcterms:created>
  <dcterms:modified xsi:type="dcterms:W3CDTF">2020-02-11T17:17:09Z</dcterms:modified>
</cp:coreProperties>
</file>