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4FCE9-5EE0-4CC1-BA48-3FC220173BD8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33E0B-4AD8-48EB-8D14-67DDB4DAF2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never, never weary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 Su Wa Lati Ma Ko Orin ti Igb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476672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/>
              <a:t>Ko Su Wa Lati Ma Ko Orin ti Igbani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6336704" cy="489654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Omo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olorun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eto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lati</a:t>
            </a:r>
            <a:r>
              <a:rPr lang="en-US" sz="1800" b="1" dirty="0" smtClean="0">
                <a:solidFill>
                  <a:srgbClr val="FF0000"/>
                </a:solidFill>
              </a:rPr>
              <a:t> ma </a:t>
            </a:r>
            <a:r>
              <a:rPr lang="en-US" sz="1800" b="1" dirty="0" err="1" smtClean="0">
                <a:solidFill>
                  <a:srgbClr val="FF0000"/>
                </a:solidFill>
              </a:rPr>
              <a:t>bu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s’ayo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Okan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ns’aferi</a:t>
            </a:r>
            <a:r>
              <a:rPr lang="en-US" sz="1800" b="1" dirty="0" smtClean="0">
                <a:solidFill>
                  <a:srgbClr val="FF0000"/>
                </a:solidFill>
              </a:rPr>
              <a:t> Re  </a:t>
            </a:r>
            <a:r>
              <a:rPr lang="en-US" sz="1800" b="1" dirty="0" err="1" smtClean="0">
                <a:solidFill>
                  <a:srgbClr val="FF0000"/>
                </a:solidFill>
              </a:rPr>
              <a:t>Nigb’o</a:t>
            </a:r>
            <a:r>
              <a:rPr lang="en-US" sz="1800" b="1" dirty="0" smtClean="0">
                <a:solidFill>
                  <a:srgbClr val="FF0000"/>
                </a:solidFill>
              </a:rPr>
              <a:t> se a o de </a:t>
            </a:r>
            <a:r>
              <a:rPr lang="en-US" sz="1800" b="1" dirty="0" err="1" smtClean="0">
                <a:solidFill>
                  <a:srgbClr val="FF0000"/>
                </a:solidFill>
              </a:rPr>
              <a:t>afin</a:t>
            </a:r>
            <a:r>
              <a:rPr lang="en-US" sz="1800" b="1" dirty="0" smtClean="0">
                <a:solidFill>
                  <a:srgbClr val="FF0000"/>
                </a:solidFill>
              </a:rPr>
              <a:t> Oba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ologo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Ogo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f’olorun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Aleluya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Awa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Awa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ayanfe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‚yin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 Su Wa Lati Ma Ko Orin ti Igbani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 Su Wa Lati Ma Ko Orin ti Igbani</dc:title>
  <dc:creator>mary</dc:creator>
  <cp:lastModifiedBy>mary</cp:lastModifiedBy>
  <cp:revision>4</cp:revision>
  <dcterms:created xsi:type="dcterms:W3CDTF">2019-11-24T01:50:32Z</dcterms:created>
  <dcterms:modified xsi:type="dcterms:W3CDTF">2020-02-10T21:29:37Z</dcterms:modified>
</cp:coreProperties>
</file>