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7C567-6871-4450-A37E-C51AF3BEB4F5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E4-DE09-4C49-841B-CEDFC94632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7C567-6871-4450-A37E-C51AF3BEB4F5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E4-DE09-4C49-841B-CEDFC94632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7C567-6871-4450-A37E-C51AF3BEB4F5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E4-DE09-4C49-841B-CEDFC94632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7C567-6871-4450-A37E-C51AF3BEB4F5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E4-DE09-4C49-841B-CEDFC94632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7C567-6871-4450-A37E-C51AF3BEB4F5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E4-DE09-4C49-841B-CEDFC94632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7C567-6871-4450-A37E-C51AF3BEB4F5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E4-DE09-4C49-841B-CEDFC94632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7C567-6871-4450-A37E-C51AF3BEB4F5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E4-DE09-4C49-841B-CEDFC94632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7C567-6871-4450-A37E-C51AF3BEB4F5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E4-DE09-4C49-841B-CEDFC94632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7C567-6871-4450-A37E-C51AF3BEB4F5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E4-DE09-4C49-841B-CEDFC94632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7C567-6871-4450-A37E-C51AF3BEB4F5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E4-DE09-4C49-841B-CEDFC94632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7C567-6871-4450-A37E-C51AF3BEB4F5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CAE4-DE09-4C49-841B-CEDFC94632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7C567-6871-4450-A37E-C51AF3BEB4F5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9CAE4-DE09-4C49-841B-CEDFC94632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ubirea Lui e mult prea m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260648"/>
            <a:ext cx="6192688" cy="404663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Iubirea Lui e mult prea mare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7488832" cy="561662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Iubirea Lui e mult prea mare în vorbe simple s-o descrii!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sus de orice stea răsare și-n adâncimi o poți găsi.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'Naintea Lui când vii și-I spui păcatul tău murdar,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El, prin Isus, îți dă de sus iertare-n al Său har.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Iubire sfântă și bogată, Tu ne rămâi mereu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Cântarea noastră minunată, în veci lui Dumnezeu.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Coroane, tronuri au să cadă când ziua mare va suna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cei ce azi nu vor să creadă, la munți atunci vor alerga.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dragostea în veci va sta! O, Doamne, Tu nu treci!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Și-n al Tău har fără hotar noi vom trăi în veci.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apa mării de am scrie Iubirea Lui pe ceru-ntins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orice om de-ar vrea să fie un scrib pe-al slavei necuprins,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tot n-ar fi destul să scrii, căci mările-ar seca,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veșnicii în veșnicii se-ntinde dragostea.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Iubirea Lui e mult prea mare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Iubirea Lui e mult prea mare</dc:title>
  <dc:creator>mary</dc:creator>
  <cp:lastModifiedBy>mary</cp:lastModifiedBy>
  <cp:revision>4</cp:revision>
  <dcterms:created xsi:type="dcterms:W3CDTF">2019-11-26T02:34:10Z</dcterms:created>
  <dcterms:modified xsi:type="dcterms:W3CDTF">2020-02-11T18:23:47Z</dcterms:modified>
</cp:coreProperties>
</file>