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3189-B43F-47F0-9C76-8DCF3DE4BA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2721E-CA8E-4B6B-9828-6E80FCFF4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t's wirklich wah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Ist's</a:t>
            </a:r>
            <a:r>
              <a:rPr lang="en-US" b="1" dirty="0" smtClean="0"/>
              <a:t> </a:t>
            </a:r>
            <a:r>
              <a:rPr lang="en-US" b="1" dirty="0" err="1" smtClean="0"/>
              <a:t>wirklich</a:t>
            </a:r>
            <a:r>
              <a:rPr lang="en-US" b="1" dirty="0" smtClean="0"/>
              <a:t> </a:t>
            </a:r>
            <a:r>
              <a:rPr lang="en-US" b="1" dirty="0" err="1" smtClean="0"/>
              <a:t>wahr</a:t>
            </a:r>
            <a:r>
              <a:rPr lang="en-US" b="1" dirty="0" smtClean="0"/>
              <a:t>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640960" cy="4392488"/>
          </a:xfrm>
        </p:spPr>
        <p:txBody>
          <a:bodyPr>
            <a:normAutofit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Ist's wirklich wahr, dass mir zu gut / der Heiland starb, der ich sein Feind,     dass auch für mich heut spricht sein Blut? Ist's wahr hat er auch mich gemeint?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große Lieb, wie fass ich dich, dass du, mein Gott, starbst auch für mich?: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Er ließ des ewgen Vaters Thron, zu sterben für die sündge Welt! Gab alles auf, der ewge Sohn. In seiner Liebe er uns wählt!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Gnade, wie unendlich groß, dass du, mein Gott, mich kauftest los!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Lang lag mein Geist in Nacht und Qual, versklavt, verfallen dem Gericht.          Da traf mich Herr, dein Lebensstrahl. Der Kerker flammte auf in Licht!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Kette riss! Frei ward ich hier! Ich macht' mich auf und folgte dir!  AMEN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Ist's wirklich wahr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Ist's wirklich wahr  </dc:title>
  <dc:creator>mary</dc:creator>
  <cp:lastModifiedBy>mary</cp:lastModifiedBy>
  <cp:revision>2</cp:revision>
  <dcterms:created xsi:type="dcterms:W3CDTF">2019-11-07T20:46:47Z</dcterms:created>
  <dcterms:modified xsi:type="dcterms:W3CDTF">2019-11-07T21:57:12Z</dcterms:modified>
</cp:coreProperties>
</file>