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CABEF-CE9B-4C96-9A79-5F35144EE3CE}" type="datetimeFigureOut">
              <a:rPr lang="en-US" smtClean="0"/>
              <a:pPr/>
              <a:t>11/1/2019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BE8FA-0648-4A2E-B130-C2450C7DAB4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다 찬양하여라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Hast du denn, Liebs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"/>
            <a:ext cx="4896544" cy="476672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Hast du </a:t>
            </a:r>
            <a:r>
              <a:rPr lang="en-US" b="1" dirty="0" err="1" smtClean="0"/>
              <a:t>denn</a:t>
            </a:r>
            <a:r>
              <a:rPr lang="en-US" b="1" dirty="0" smtClean="0"/>
              <a:t>, </a:t>
            </a:r>
            <a:r>
              <a:rPr lang="en-US" b="1" dirty="0" err="1" smtClean="0"/>
              <a:t>Liebster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548680"/>
            <a:ext cx="8712968" cy="2952328"/>
          </a:xfrm>
        </p:spPr>
        <p:txBody>
          <a:bodyPr numCol="2">
            <a:noAutofit/>
          </a:bodyPr>
          <a:lstStyle/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Lobe den Herren, der alles so herrlich regieret,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der dich auf Adelers Fittichen sicher geführet,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der dich erhält,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wie es dir selber gefällt;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hast du nicht dieses verspüret?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Lobe den Herren, der künstlich und fein dich bereitet,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der dir Gesundheit verliehen, dich freundlich geleitet.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In wieviel Not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hat nicht der gnädige Gott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über dir Flügel gebreitet!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Lobe den Herren, der sichtbar dein Leben gesegnet,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der aus dem Himmel mit Strömen der Liebe geregnet.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Denke daran,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was der Allmächtige kann,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der dir mit Liebe begegnet.</a:t>
            </a:r>
          </a:p>
          <a:p>
            <a:pPr algn="l"/>
            <a:endParaRPr lang="de-DE" sz="14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Lobe den Herren, was in mir ist, lobe den Namen.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Lob ihn mit allen, die seine Verheißung bekamen.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Er ist dein Licht,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Seele, vergiss es ja nicht.</a:t>
            </a:r>
          </a:p>
          <a:p>
            <a:pPr algn="l"/>
            <a:r>
              <a:rPr lang="de-DE" sz="14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Lob ihn in Ewigkeit. Amen</a:t>
            </a:r>
          </a:p>
          <a:p>
            <a:pPr algn="l"/>
            <a:endParaRPr lang="en-US" sz="1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166</Words>
  <Application>Microsoft Office PowerPoint</Application>
  <PresentationFormat>On-screen Show (4:3)</PresentationFormat>
  <Paragraphs>24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Hast du denn, Liebster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Hast du denn, Liebster</dc:title>
  <dc:creator>mary</dc:creator>
  <cp:lastModifiedBy>mary</cp:lastModifiedBy>
  <cp:revision>5</cp:revision>
  <dcterms:created xsi:type="dcterms:W3CDTF">2019-11-01T13:40:46Z</dcterms:created>
  <dcterms:modified xsi:type="dcterms:W3CDTF">2019-11-02T00:42:25Z</dcterms:modified>
</cp:coreProperties>
</file>