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CFCFC-1704-40E7-93FE-015B69E7E68E}" type="datetimeFigureOut">
              <a:rPr lang="en-US" smtClean="0"/>
              <a:pPr/>
              <a:t>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A3CF-E3E3-4F0E-AF28-4CB5A16304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ds Kjærlig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Guds</a:t>
            </a:r>
            <a:r>
              <a:rPr lang="en-US" b="1" dirty="0" smtClean="0"/>
              <a:t> </a:t>
            </a:r>
            <a:r>
              <a:rPr lang="en-US" b="1" dirty="0" err="1" smtClean="0"/>
              <a:t>Kjærlighet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3744416" cy="4586064"/>
          </a:xfrm>
        </p:spPr>
        <p:txBody>
          <a:bodyPr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Guds kjærlighet er langt, langt større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 penn og tunge tolke kan.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når høyt over himlens stjerner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ned til dødens mørke land.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dypt vi falt, den sonet alt,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Jesus døden led.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Sitt fangne barn i syndens garn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Gud frelste og gav fred.</a:t>
            </a:r>
          </a:p>
          <a:p>
            <a:pPr algn="l"/>
            <a: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>
                <a:solidFill>
                  <a:srgbClr val="FF0000"/>
                </a:solidFill>
              </a:rPr>
              <a:t>Kor:</a:t>
            </a:r>
            <a:br>
              <a:rPr lang="nb-NO" sz="1600" b="1" dirty="0">
                <a:solidFill>
                  <a:srgbClr val="FF0000"/>
                </a:solidFill>
              </a:rPr>
            </a:br>
            <a:r>
              <a:rPr lang="nb-NO" sz="1600" b="1" dirty="0">
                <a:solidFill>
                  <a:srgbClr val="FF0000"/>
                </a:solidFill>
              </a:rPr>
              <a:t>Guds kjærlighet, hvor rik og stor,</a:t>
            </a:r>
            <a:br>
              <a:rPr lang="nb-NO" sz="1600" b="1" dirty="0">
                <a:solidFill>
                  <a:srgbClr val="FF0000"/>
                </a:solidFill>
              </a:rPr>
            </a:br>
            <a:r>
              <a:rPr lang="nb-NO" sz="1600" b="1" dirty="0">
                <a:solidFill>
                  <a:srgbClr val="FF0000"/>
                </a:solidFill>
              </a:rPr>
              <a:t>hvor høy og dyp og lang!</a:t>
            </a:r>
            <a:br>
              <a:rPr lang="nb-NO" sz="1600" b="1" dirty="0">
                <a:solidFill>
                  <a:srgbClr val="FF0000"/>
                </a:solidFill>
              </a:rPr>
            </a:br>
            <a:r>
              <a:rPr lang="nb-NO" sz="1600" b="1" dirty="0">
                <a:solidFill>
                  <a:srgbClr val="FF0000"/>
                </a:solidFill>
              </a:rPr>
              <a:t>Den priser evig englers kor,</a:t>
            </a:r>
            <a:br>
              <a:rPr lang="nb-NO" sz="1600" b="1" dirty="0">
                <a:solidFill>
                  <a:srgbClr val="FF0000"/>
                </a:solidFill>
              </a:rPr>
            </a:br>
            <a:r>
              <a:rPr lang="nb-NO" sz="1600" b="1" dirty="0">
                <a:solidFill>
                  <a:srgbClr val="FF0000"/>
                </a:solidFill>
              </a:rPr>
              <a:t>og alle frelstes sang.</a:t>
            </a:r>
            <a: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alle hav med blekk ble fylte,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 himmelens hvelv av pergament,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var en penn hvert strå på jorden,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hver mann med skrivekunsten kjent.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 skildre rett Guds kjærlighet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 tømme alle hav.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himmelens hvelv fra bryn til bryn,</a:t>
            </a:r>
            <a:b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 plass til skriften gav</a:t>
            </a:r>
          </a:p>
          <a:p>
            <a:pPr algn="l"/>
            <a: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Guds Kjærlighet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Guds Kjærlighet </dc:title>
  <dc:creator>mary</dc:creator>
  <cp:lastModifiedBy>mary</cp:lastModifiedBy>
  <cp:revision>5</cp:revision>
  <dcterms:created xsi:type="dcterms:W3CDTF">2019-11-26T02:47:11Z</dcterms:created>
  <dcterms:modified xsi:type="dcterms:W3CDTF">2020-02-11T18:00:09Z</dcterms:modified>
</cp:coreProperties>
</file>