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83B0C-296D-4D57-AEB7-4C82AB4751C5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DD65C-2639-410E-8818-2A87DE40D1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a stranger here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Los Negocios Del R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328592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En Los Negocios Del Rey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836712"/>
            <a:ext cx="4320480" cy="54006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Soy peregrino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aqui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mi hogar lejano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mansión de luz, eterna paz y amor: Embajador yo soy del reino celestial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los negocios del mi rey.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Este mensaje fiel oíd. que digo ya celeste voz: </a:t>
            </a:r>
            <a:r>
              <a:rPr lang="es-ES" sz="1600" b="1" dirty="0" smtClean="0">
                <a:solidFill>
                  <a:srgbClr val="FF0000"/>
                </a:solidFill>
              </a:rPr>
              <a:t>“Reconciliados ya, dice el Señor </a:t>
            </a:r>
            <a:r>
              <a:rPr lang="es-ES" sz="1600" b="1" dirty="0" smtClean="0">
                <a:solidFill>
                  <a:srgbClr val="FF0000"/>
                </a:solidFill>
              </a:rPr>
              <a:t>mi</a:t>
            </a:r>
            <a:r>
              <a:rPr lang="es-ES" sz="1600" b="1" dirty="0" smtClean="0">
                <a:solidFill>
                  <a:srgbClr val="FF0000"/>
                </a:solidFill>
              </a:rPr>
              <a:t> Rey”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¡Reconciliados hoy con Dios!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2.Que del pecado vil arrepentidos ya,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de reinar con El, los que obedientes son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el mensaje fiel que debo proclamar,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los negocios de mi Rey.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3.Mi hogar mas bello es que el valle de Sharon,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Eterno gozo y paz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reinaran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por siempre en El;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Allí Jesús dará eterna habitación 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el mensaje de mi rey.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82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Los Negocios Del Rey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Los Negocios Del Rey</dc:title>
  <dc:creator>mary</dc:creator>
  <cp:lastModifiedBy>mary</cp:lastModifiedBy>
  <cp:revision>7</cp:revision>
  <dcterms:created xsi:type="dcterms:W3CDTF">2019-11-04T20:33:26Z</dcterms:created>
  <dcterms:modified xsi:type="dcterms:W3CDTF">2019-11-04T21:34:06Z</dcterms:modified>
</cp:coreProperties>
</file>