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387-1E24-4245-8F5F-AB6DF60E4986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B0F5-87CE-4665-B84E-875884232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387-1E24-4245-8F5F-AB6DF60E4986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B0F5-87CE-4665-B84E-875884232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387-1E24-4245-8F5F-AB6DF60E4986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B0F5-87CE-4665-B84E-875884232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387-1E24-4245-8F5F-AB6DF60E4986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B0F5-87CE-4665-B84E-875884232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387-1E24-4245-8F5F-AB6DF60E4986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B0F5-87CE-4665-B84E-875884232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387-1E24-4245-8F5F-AB6DF60E4986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B0F5-87CE-4665-B84E-875884232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387-1E24-4245-8F5F-AB6DF60E4986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B0F5-87CE-4665-B84E-875884232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387-1E24-4245-8F5F-AB6DF60E4986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B0F5-87CE-4665-B84E-875884232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387-1E24-4245-8F5F-AB6DF60E4986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B0F5-87CE-4665-B84E-875884232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387-1E24-4245-8F5F-AB6DF60E4986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B0F5-87CE-4665-B84E-875884232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C387-1E24-4245-8F5F-AB6DF60E4986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B0F5-87CE-4665-B84E-875884232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1C387-1E24-4245-8F5F-AB6DF60E4986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EB0F5-87CE-4665-B84E-8758842321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Gracious Spirit, Heavenly Dov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vino Espíritu de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4968552" cy="72251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Divino</a:t>
            </a:r>
            <a:r>
              <a:rPr lang="en-US" b="1" dirty="0" smtClean="0"/>
              <a:t> </a:t>
            </a:r>
            <a:r>
              <a:rPr lang="en-US" b="1" dirty="0" err="1" smtClean="0"/>
              <a:t>Espíritu</a:t>
            </a:r>
            <a:r>
              <a:rPr lang="en-US" b="1" dirty="0" smtClean="0"/>
              <a:t> de Dios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412776"/>
            <a:ext cx="6048672" cy="3528392"/>
          </a:xfrm>
        </p:spPr>
        <p:txBody>
          <a:bodyPr>
            <a:norm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Divino Espíritu de Dios, enviado por Jesús, 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bien condúcenos en pos y alúmbranos tu luz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 comprender al corazón cuán grave es su maldad, 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danos el precioso don de andar en santidad.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Venza la fuerza de tu luz al fiero tentador 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Cristo, quien muriendo en cruz nuestro dolor sufrió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 nuestro guía al transitar la senda que él trazó; 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Danos poder para triunfar, siguiendo de él en pos.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Divino Espíritu de Dios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Divino Espíritu de Dios</dc:title>
  <dc:creator>mary</dc:creator>
  <cp:lastModifiedBy>mary</cp:lastModifiedBy>
  <cp:revision>4</cp:revision>
  <dcterms:created xsi:type="dcterms:W3CDTF">2019-11-05T20:37:08Z</dcterms:created>
  <dcterms:modified xsi:type="dcterms:W3CDTF">2019-11-06T21:47:33Z</dcterms:modified>
</cp:coreProperties>
</file>