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6FAE-B2F0-4C94-9ED4-0ACB75584841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45F9D-5BEB-4352-BAF7-1C7BF8993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6FAE-B2F0-4C94-9ED4-0ACB75584841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45F9D-5BEB-4352-BAF7-1C7BF8993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6FAE-B2F0-4C94-9ED4-0ACB75584841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45F9D-5BEB-4352-BAF7-1C7BF8993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6FAE-B2F0-4C94-9ED4-0ACB75584841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45F9D-5BEB-4352-BAF7-1C7BF8993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6FAE-B2F0-4C94-9ED4-0ACB75584841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45F9D-5BEB-4352-BAF7-1C7BF8993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6FAE-B2F0-4C94-9ED4-0ACB75584841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45F9D-5BEB-4352-BAF7-1C7BF8993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6FAE-B2F0-4C94-9ED4-0ACB75584841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45F9D-5BEB-4352-BAF7-1C7BF8993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6FAE-B2F0-4C94-9ED4-0ACB75584841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45F9D-5BEB-4352-BAF7-1C7BF8993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6FAE-B2F0-4C94-9ED4-0ACB75584841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45F9D-5BEB-4352-BAF7-1C7BF8993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6FAE-B2F0-4C94-9ED4-0ACB75584841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45F9D-5BEB-4352-BAF7-1C7BF8993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6FAE-B2F0-4C94-9ED4-0ACB75584841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45F9D-5BEB-4352-BAF7-1C7BF8993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66FAE-B2F0-4C94-9ED4-0ACB75584841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45F9D-5BEB-4352-BAF7-1C7BF89935C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cause He lives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hil Siya'y Bu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176464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Dahil</a:t>
            </a:r>
            <a:r>
              <a:rPr lang="en-US" b="1" dirty="0" smtClean="0"/>
              <a:t> </a:t>
            </a:r>
            <a:r>
              <a:rPr lang="en-US" b="1" dirty="0" err="1" smtClean="0"/>
              <a:t>Siya'y</a:t>
            </a:r>
            <a:r>
              <a:rPr lang="en-US" b="1" dirty="0" smtClean="0"/>
              <a:t> </a:t>
            </a:r>
            <a:r>
              <a:rPr lang="en-US" b="1" dirty="0" err="1" smtClean="0"/>
              <a:t>Buhay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4752528" cy="473008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Dios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nanaog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sinakop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Ngunit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nagbangon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din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libingan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Koro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 </a:t>
            </a:r>
            <a:r>
              <a:rPr lang="en-US" sz="1800" b="1" dirty="0" err="1" smtClean="0">
                <a:solidFill>
                  <a:srgbClr val="FF0000"/>
                </a:solidFill>
              </a:rPr>
              <a:t>Dahil</a:t>
            </a:r>
            <a:r>
              <a:rPr lang="en-US" sz="1800" b="1" dirty="0" smtClean="0">
                <a:solidFill>
                  <a:srgbClr val="FF0000"/>
                </a:solidFill>
              </a:rPr>
              <a:t> </a:t>
            </a:r>
            <a:r>
              <a:rPr lang="en-US" sz="1800" b="1" dirty="0" err="1" smtClean="0">
                <a:solidFill>
                  <a:srgbClr val="FF0000"/>
                </a:solidFill>
              </a:rPr>
              <a:t>tunay</a:t>
            </a:r>
            <a:r>
              <a:rPr lang="en-US" sz="1800" b="1" dirty="0" smtClean="0">
                <a:solidFill>
                  <a:srgbClr val="FF0000"/>
                </a:solidFill>
              </a:rPr>
              <a:t> 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 </a:t>
            </a:r>
            <a:r>
              <a:rPr lang="en-US" sz="1800" b="1" dirty="0" err="1" smtClean="0">
                <a:solidFill>
                  <a:srgbClr val="FF0000"/>
                </a:solidFill>
              </a:rPr>
              <a:t>buhay</a:t>
            </a:r>
            <a:r>
              <a:rPr lang="en-US" sz="1800" b="1" dirty="0" smtClean="0">
                <a:solidFill>
                  <a:srgbClr val="FF0000"/>
                </a:solidFill>
              </a:rPr>
              <a:t> </a:t>
            </a:r>
            <a:r>
              <a:rPr lang="en-US" sz="1800" b="1" dirty="0" err="1" smtClean="0">
                <a:solidFill>
                  <a:srgbClr val="FF0000"/>
                </a:solidFill>
              </a:rPr>
              <a:t>si</a:t>
            </a:r>
            <a:r>
              <a:rPr lang="en-US" sz="1800" b="1" dirty="0" smtClean="0">
                <a:solidFill>
                  <a:srgbClr val="FF0000"/>
                </a:solidFill>
              </a:rPr>
              <a:t> Cristo,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 </a:t>
            </a:r>
            <a:r>
              <a:rPr lang="en-US" sz="1800" b="1" dirty="0" err="1" smtClean="0">
                <a:solidFill>
                  <a:srgbClr val="FF0000"/>
                </a:solidFill>
              </a:rPr>
              <a:t>Napawi</a:t>
            </a:r>
            <a:r>
              <a:rPr lang="en-US" sz="1800" b="1" dirty="0" smtClean="0">
                <a:solidFill>
                  <a:srgbClr val="FF0000"/>
                </a:solidFill>
              </a:rPr>
              <a:t> 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 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 </a:t>
            </a:r>
            <a:r>
              <a:rPr lang="en-US" sz="1800" b="1" dirty="0" err="1" smtClean="0">
                <a:solidFill>
                  <a:srgbClr val="FF0000"/>
                </a:solidFill>
              </a:rPr>
              <a:t>takot</a:t>
            </a:r>
            <a:r>
              <a:rPr lang="en-US" sz="1800" b="1" dirty="0" smtClean="0">
                <a:solidFill>
                  <a:srgbClr val="FF0000"/>
                </a:solidFill>
              </a:rPr>
              <a:t> </a:t>
            </a:r>
            <a:r>
              <a:rPr lang="en-US" sz="1800" b="1" dirty="0" err="1" smtClean="0">
                <a:solidFill>
                  <a:srgbClr val="FF0000"/>
                </a:solidFill>
              </a:rPr>
              <a:t>ko</a:t>
            </a:r>
            <a:r>
              <a:rPr lang="en-US" sz="1800" b="1" dirty="0" smtClean="0">
                <a:solidFill>
                  <a:srgbClr val="FF0000"/>
                </a:solidFill>
              </a:rPr>
              <a:t>;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 </a:t>
            </a:r>
            <a:r>
              <a:rPr lang="en-US" sz="1800" b="1" dirty="0" err="1" smtClean="0">
                <a:solidFill>
                  <a:srgbClr val="FF0000"/>
                </a:solidFill>
              </a:rPr>
              <a:t>Dahil</a:t>
            </a:r>
            <a:r>
              <a:rPr lang="en-US" sz="1800" b="1" dirty="0" smtClean="0">
                <a:solidFill>
                  <a:srgbClr val="FF0000"/>
                </a:solidFill>
              </a:rPr>
              <a:t> </a:t>
            </a:r>
            <a:r>
              <a:rPr lang="en-US" sz="1800" b="1" dirty="0" err="1" smtClean="0">
                <a:solidFill>
                  <a:srgbClr val="FF0000"/>
                </a:solidFill>
              </a:rPr>
              <a:t>hawak</a:t>
            </a:r>
            <a:r>
              <a:rPr lang="en-US" sz="1800" b="1" dirty="0" smtClean="0">
                <a:solidFill>
                  <a:srgbClr val="FF0000"/>
                </a:solidFill>
              </a:rPr>
              <a:t> </a:t>
            </a:r>
            <a:r>
              <a:rPr lang="en-US" sz="1800" b="1" dirty="0" err="1" smtClean="0">
                <a:solidFill>
                  <a:srgbClr val="FF0000"/>
                </a:solidFill>
              </a:rPr>
              <a:t>ng</a:t>
            </a:r>
            <a:r>
              <a:rPr lang="en-US" sz="1800" b="1" dirty="0" smtClean="0">
                <a:solidFill>
                  <a:srgbClr val="FF0000"/>
                </a:solidFill>
              </a:rPr>
              <a:t> Dios 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 </a:t>
            </a:r>
            <a:r>
              <a:rPr lang="en-US" sz="1800" b="1" dirty="0" err="1" smtClean="0">
                <a:solidFill>
                  <a:srgbClr val="FF0000"/>
                </a:solidFill>
              </a:rPr>
              <a:t>bawat</a:t>
            </a:r>
            <a:r>
              <a:rPr lang="en-US" sz="1800" b="1" dirty="0" smtClean="0">
                <a:solidFill>
                  <a:srgbClr val="FF0000"/>
                </a:solidFill>
              </a:rPr>
              <a:t> </a:t>
            </a:r>
            <a:r>
              <a:rPr lang="en-US" sz="1800" b="1" dirty="0" err="1" smtClean="0">
                <a:solidFill>
                  <a:srgbClr val="FF0000"/>
                </a:solidFill>
              </a:rPr>
              <a:t>araw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 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 </a:t>
            </a:r>
            <a:r>
              <a:rPr lang="en-US" sz="1800" b="1" dirty="0" err="1" smtClean="0">
                <a:solidFill>
                  <a:srgbClr val="FF0000"/>
                </a:solidFill>
              </a:rPr>
              <a:t>puso</a:t>
            </a:r>
            <a:r>
              <a:rPr lang="en-US" sz="1800" b="1" dirty="0" smtClean="0">
                <a:solidFill>
                  <a:srgbClr val="FF0000"/>
                </a:solidFill>
              </a:rPr>
              <a:t> </a:t>
            </a:r>
            <a:r>
              <a:rPr lang="en-US" sz="1800" b="1" dirty="0" err="1" smtClean="0">
                <a:solidFill>
                  <a:srgbClr val="FF0000"/>
                </a:solidFill>
              </a:rPr>
              <a:t>ko'y</a:t>
            </a:r>
            <a:r>
              <a:rPr lang="en-US" sz="1800" b="1" dirty="0" smtClean="0">
                <a:solidFill>
                  <a:srgbClr val="FF0000"/>
                </a:solidFill>
              </a:rPr>
              <a:t> </a:t>
            </a:r>
            <a:r>
              <a:rPr lang="en-US" sz="1800" b="1" dirty="0" err="1" smtClean="0">
                <a:solidFill>
                  <a:srgbClr val="FF0000"/>
                </a:solidFill>
              </a:rPr>
              <a:t>panatag</a:t>
            </a:r>
            <a:r>
              <a:rPr lang="en-US" sz="1800" b="1" dirty="0" smtClean="0">
                <a:solidFill>
                  <a:srgbClr val="FF0000"/>
                </a:solidFill>
              </a:rPr>
              <a:t> </a:t>
            </a:r>
            <a:r>
              <a:rPr lang="en-US" sz="1800" b="1" dirty="0" err="1" smtClean="0">
                <a:solidFill>
                  <a:srgbClr val="FF0000"/>
                </a:solidFill>
              </a:rPr>
              <a:t>dahil</a:t>
            </a:r>
            <a:r>
              <a:rPr lang="en-US" sz="1800" b="1" dirty="0" smtClean="0">
                <a:solidFill>
                  <a:srgbClr val="FF0000"/>
                </a:solidFill>
              </a:rPr>
              <a:t> </a:t>
            </a:r>
            <a:r>
              <a:rPr lang="en-US" sz="1800" b="1" dirty="0" err="1" smtClean="0">
                <a:solidFill>
                  <a:srgbClr val="FF0000"/>
                </a:solidFill>
              </a:rPr>
              <a:t>Siya'y</a:t>
            </a:r>
            <a:r>
              <a:rPr lang="en-US" sz="1800" b="1" dirty="0" smtClean="0">
                <a:solidFill>
                  <a:srgbClr val="FF0000"/>
                </a:solidFill>
              </a:rPr>
              <a:t> </a:t>
            </a:r>
            <a:r>
              <a:rPr lang="en-US" sz="1800" b="1" dirty="0" err="1" smtClean="0">
                <a:solidFill>
                  <a:srgbClr val="FF0000"/>
                </a:solidFill>
              </a:rPr>
              <a:t>buhay</a:t>
            </a:r>
            <a:r>
              <a:rPr lang="en-US" sz="1800" b="1" dirty="0" smtClean="0">
                <a:solidFill>
                  <a:srgbClr val="FF0000"/>
                </a:solidFill>
              </a:rPr>
              <a:t>.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Kung may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sanggol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nagagalak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Ngunit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kaligayahan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Kung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tatanggap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lumisan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magwawakas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Tutunguhin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Sasapiling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Tagapagligtas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4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Dahil Siya'y Buhay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Dahil Siya'y Buhay </dc:title>
  <dc:creator>mary</dc:creator>
  <cp:lastModifiedBy>mary</cp:lastModifiedBy>
  <cp:revision>5</cp:revision>
  <dcterms:created xsi:type="dcterms:W3CDTF">2019-11-17T22:51:06Z</dcterms:created>
  <dcterms:modified xsi:type="dcterms:W3CDTF">2019-11-18T20:59:04Z</dcterms:modified>
</cp:coreProperties>
</file>