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CA07B-1392-4D1C-8B6D-0866E0B8B57A}" type="datetimeFigureOut">
              <a:rPr lang="en-US" smtClean="0"/>
              <a:t>11/26/2019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6ADA2-5A81-4970-BF4A-5578A9F21C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CA07B-1392-4D1C-8B6D-0866E0B8B57A}" type="datetimeFigureOut">
              <a:rPr lang="en-US" smtClean="0"/>
              <a:t>11/26/2019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6ADA2-5A81-4970-BF4A-5578A9F21C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CA07B-1392-4D1C-8B6D-0866E0B8B57A}" type="datetimeFigureOut">
              <a:rPr lang="en-US" smtClean="0"/>
              <a:t>11/26/2019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6ADA2-5A81-4970-BF4A-5578A9F21C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CA07B-1392-4D1C-8B6D-0866E0B8B57A}" type="datetimeFigureOut">
              <a:rPr lang="en-US" smtClean="0"/>
              <a:t>11/26/2019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6ADA2-5A81-4970-BF4A-5578A9F21C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CA07B-1392-4D1C-8B6D-0866E0B8B57A}" type="datetimeFigureOut">
              <a:rPr lang="en-US" smtClean="0"/>
              <a:t>11/26/2019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6ADA2-5A81-4970-BF4A-5578A9F21C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CA07B-1392-4D1C-8B6D-0866E0B8B57A}" type="datetimeFigureOut">
              <a:rPr lang="en-US" smtClean="0"/>
              <a:t>11/26/2019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6ADA2-5A81-4970-BF4A-5578A9F21C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CA07B-1392-4D1C-8B6D-0866E0B8B57A}" type="datetimeFigureOut">
              <a:rPr lang="en-US" smtClean="0"/>
              <a:t>11/26/2019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6ADA2-5A81-4970-BF4A-5578A9F21C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CA07B-1392-4D1C-8B6D-0866E0B8B57A}" type="datetimeFigureOut">
              <a:rPr lang="en-US" smtClean="0"/>
              <a:t>11/26/2019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6ADA2-5A81-4970-BF4A-5578A9F21C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CA07B-1392-4D1C-8B6D-0866E0B8B57A}" type="datetimeFigureOut">
              <a:rPr lang="en-US" smtClean="0"/>
              <a:t>11/26/2019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6ADA2-5A81-4970-BF4A-5578A9F21C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CA07B-1392-4D1C-8B6D-0866E0B8B57A}" type="datetimeFigureOut">
              <a:rPr lang="en-US" smtClean="0"/>
              <a:t>11/26/2019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6ADA2-5A81-4970-BF4A-5578A9F21C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CA07B-1392-4D1C-8B6D-0866E0B8B57A}" type="datetimeFigureOut">
              <a:rPr lang="en-US" smtClean="0"/>
              <a:t>11/26/2019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6ADA2-5A81-4970-BF4A-5578A9F21C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CA07B-1392-4D1C-8B6D-0866E0B8B57A}" type="datetimeFigureOut">
              <a:rPr lang="en-US" smtClean="0"/>
              <a:t>11/26/2019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6ADA2-5A81-4970-BF4A-5578A9F21C5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oftly and Tenderly Jesus is Calling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u blândețe și drag Isus ne cheam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188641"/>
            <a:ext cx="6336704" cy="504055"/>
          </a:xfrm>
        </p:spPr>
        <p:txBody>
          <a:bodyPr>
            <a:normAutofit fontScale="90000"/>
          </a:bodyPr>
          <a:lstStyle/>
          <a:p>
            <a:r>
              <a:rPr lang="vi-VN" sz="3600" b="1" dirty="0" smtClean="0"/>
              <a:t>Cu blândețe și drag Isus ne cheamă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836712"/>
            <a:ext cx="4536504" cy="5184576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 blândețe și drag Isus ne cheamă </a:t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 tine și pe mine,</a:t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ușa inimii stă și așteaptă </a:t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Pentru tine și mine.</a:t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dirty="0" smtClean="0">
                <a:solidFill>
                  <a:srgbClr val="FF0000"/>
                </a:solidFill>
              </a:rPr>
              <a:t>Refren:</a:t>
            </a:r>
            <a:br>
              <a:rPr lang="vi-VN" b="1" dirty="0" smtClean="0">
                <a:solidFill>
                  <a:srgbClr val="FF0000"/>
                </a:solidFill>
              </a:rPr>
            </a:br>
            <a:r>
              <a:rPr lang="vi-VN" b="1" dirty="0" smtClean="0">
                <a:solidFill>
                  <a:srgbClr val="FF0000"/>
                </a:solidFill>
              </a:rPr>
              <a:t>Veniți acasă ! Osteniților veniți</a:t>
            </a:r>
            <a:br>
              <a:rPr lang="vi-VN" b="1" dirty="0" smtClean="0">
                <a:solidFill>
                  <a:srgbClr val="FF0000"/>
                </a:solidFill>
              </a:rPr>
            </a:br>
            <a:r>
              <a:rPr lang="vi-VN" b="1" dirty="0" smtClean="0">
                <a:solidFill>
                  <a:srgbClr val="FF0000"/>
                </a:solidFill>
              </a:rPr>
              <a:t>Cu blândețe și drag Isus ne cheamă,</a:t>
            </a:r>
            <a:br>
              <a:rPr lang="vi-VN" b="1" dirty="0" smtClean="0">
                <a:solidFill>
                  <a:srgbClr val="FF0000"/>
                </a:solidFill>
              </a:rPr>
            </a:br>
            <a:r>
              <a:rPr lang="vi-VN" b="1" dirty="0" smtClean="0">
                <a:solidFill>
                  <a:srgbClr val="FF0000"/>
                </a:solidFill>
              </a:rPr>
              <a:t>Păcătosule, vino !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 să așteptăm când Isus ne cheamă,</a:t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 tine și pe mine ?</a:t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ce să nu primim noi a lui milă,</a:t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Pentru tine și mine.</a:t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Te-ai gândit că El la cruce a murit,</a:t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Pentru tine și mine?</a:t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ne iartă, chiar de am păcătuit,</a:t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 tine și mine. 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14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Cu blândețe și drag Isus ne cheamă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 blândețe și drag Isus ne cheamă</dc:title>
  <dc:creator>mary</dc:creator>
  <cp:lastModifiedBy>mary</cp:lastModifiedBy>
  <cp:revision>3</cp:revision>
  <dcterms:created xsi:type="dcterms:W3CDTF">2019-11-26T18:16:48Z</dcterms:created>
  <dcterms:modified xsi:type="dcterms:W3CDTF">2019-11-26T19:16:18Z</dcterms:modified>
</cp:coreProperties>
</file>