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9248-EBB1-4ED1-A871-E79C92215610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18D3-7142-4967-ADB8-666A4EE51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9248-EBB1-4ED1-A871-E79C92215610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18D3-7142-4967-ADB8-666A4EE51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9248-EBB1-4ED1-A871-E79C92215610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18D3-7142-4967-ADB8-666A4EE51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9248-EBB1-4ED1-A871-E79C92215610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18D3-7142-4967-ADB8-666A4EE51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9248-EBB1-4ED1-A871-E79C92215610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18D3-7142-4967-ADB8-666A4EE51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9248-EBB1-4ED1-A871-E79C92215610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18D3-7142-4967-ADB8-666A4EE51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9248-EBB1-4ED1-A871-E79C92215610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18D3-7142-4967-ADB8-666A4EE51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9248-EBB1-4ED1-A871-E79C92215610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18D3-7142-4967-ADB8-666A4EE51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9248-EBB1-4ED1-A871-E79C92215610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18D3-7142-4967-ADB8-666A4EE51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9248-EBB1-4ED1-A871-E79C92215610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18D3-7142-4967-ADB8-666A4EE51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9248-EBB1-4ED1-A871-E79C92215610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18D3-7142-4967-ADB8-666A4EE51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99248-EBB1-4ED1-A871-E79C92215610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F18D3-7142-4967-ADB8-666A4EE51C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Come, Ye Sinners, Poor and Needy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ye sinners poor and nee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260648"/>
            <a:ext cx="720080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Come ye sinners poor and needy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268760"/>
            <a:ext cx="7560840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Come, ye sinners, poor and needy,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Weak and wounded, sick and sore;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ready stands to save you,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Full of pity, love and power.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1" algn="l"/>
            <a:r>
              <a:rPr lang="en-US" sz="1400" b="1" dirty="0" smtClean="0">
                <a:solidFill>
                  <a:srgbClr val="FF0000"/>
                </a:solidFill>
              </a:rPr>
              <a:t>Refrain:</a:t>
            </a:r>
            <a:br>
              <a:rPr lang="en-US" sz="1400" b="1" dirty="0" smtClean="0">
                <a:solidFill>
                  <a:srgbClr val="FF0000"/>
                </a:solidFill>
              </a:rPr>
            </a:br>
            <a:r>
              <a:rPr lang="en-US" sz="1400" b="1" dirty="0" smtClean="0">
                <a:solidFill>
                  <a:srgbClr val="FF0000"/>
                </a:solidFill>
              </a:rPr>
              <a:t>I will arise and go to Jesus,</a:t>
            </a:r>
            <a:br>
              <a:rPr lang="en-US" sz="1400" b="1" dirty="0" smtClean="0">
                <a:solidFill>
                  <a:srgbClr val="FF0000"/>
                </a:solidFill>
              </a:rPr>
            </a:br>
            <a:r>
              <a:rPr lang="en-US" sz="1400" b="1" dirty="0" smtClean="0">
                <a:solidFill>
                  <a:srgbClr val="FF0000"/>
                </a:solidFill>
              </a:rPr>
              <a:t>He will embrace me in His arms;</a:t>
            </a:r>
            <a:br>
              <a:rPr lang="en-US" sz="1400" b="1" dirty="0" smtClean="0">
                <a:solidFill>
                  <a:srgbClr val="FF0000"/>
                </a:solidFill>
              </a:rPr>
            </a:br>
            <a:r>
              <a:rPr lang="en-US" sz="1400" b="1" dirty="0" smtClean="0">
                <a:solidFill>
                  <a:srgbClr val="FF0000"/>
                </a:solidFill>
              </a:rPr>
              <a:t>In the arms of my dear Savior,</a:t>
            </a:r>
            <a:br>
              <a:rPr lang="en-US" sz="1400" b="1" dirty="0" smtClean="0">
                <a:solidFill>
                  <a:srgbClr val="FF0000"/>
                </a:solidFill>
              </a:rPr>
            </a:br>
            <a:r>
              <a:rPr lang="en-US" sz="1400" b="1" dirty="0" smtClean="0">
                <a:solidFill>
                  <a:srgbClr val="FF0000"/>
                </a:solidFill>
              </a:rPr>
              <a:t>Oh, there are ten thousand charms.</a:t>
            </a:r>
          </a:p>
          <a:p>
            <a:pPr marL="0" lvl="1"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Come, ye thirsty, come, and welcome,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God’s free bounty glorify;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True belief and true repentance,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Every grace that brings you nigh.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Come, ye weary, heavy-laden,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Lost and ruined by the fall;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you tarry till you’re better,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will never come at all.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View Him prostrate in the garden;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the ground your Maker lies;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the bloody tree behold Him;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Sinner, will this not suffice?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incarnate God ascended,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Pleads the merit of His blood: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Venture on Him, venture wholly,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no other trust intrude.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not conscience make you linger,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 of fitness fondly dream;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the fitness He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requireth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to feel your need of Him.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15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 ye sinners poor and needy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ye sinners poor and needy</dc:title>
  <dc:creator>mary</dc:creator>
  <cp:lastModifiedBy>mary</cp:lastModifiedBy>
  <cp:revision>6</cp:revision>
  <dcterms:created xsi:type="dcterms:W3CDTF">2019-11-10T22:54:14Z</dcterms:created>
  <dcterms:modified xsi:type="dcterms:W3CDTF">2020-02-14T20:30:58Z</dcterms:modified>
</cp:coreProperties>
</file>