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E59DF-A086-496C-9277-1ED688EBBDDD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610D-3506-4782-80E4-DF7412607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E59DF-A086-496C-9277-1ED688EBBDDD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610D-3506-4782-80E4-DF7412607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E59DF-A086-496C-9277-1ED688EBBDDD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610D-3506-4782-80E4-DF7412607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E59DF-A086-496C-9277-1ED688EBBDDD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610D-3506-4782-80E4-DF7412607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E59DF-A086-496C-9277-1ED688EBBDDD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610D-3506-4782-80E4-DF7412607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E59DF-A086-496C-9277-1ED688EBBDDD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610D-3506-4782-80E4-DF7412607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E59DF-A086-496C-9277-1ED688EBBDDD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610D-3506-4782-80E4-DF7412607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E59DF-A086-496C-9277-1ED688EBBDDD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610D-3506-4782-80E4-DF7412607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E59DF-A086-496C-9277-1ED688EBBDDD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610D-3506-4782-80E4-DF7412607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E59DF-A086-496C-9277-1ED688EBBDDD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610D-3506-4782-80E4-DF7412607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E59DF-A086-496C-9277-1ED688EBBDDD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610D-3506-4782-80E4-DF7412607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E59DF-A086-496C-9277-1ED688EBBDDD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A610D-3506-4782-80E4-DF74126071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ma, bendice al Señ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04056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Alma</a:t>
            </a:r>
            <a:r>
              <a:rPr lang="en-US" b="1" dirty="0"/>
              <a:t>, </a:t>
            </a:r>
            <a:r>
              <a:rPr lang="en-US" b="1" dirty="0" err="1"/>
              <a:t>bendice</a:t>
            </a:r>
            <a:r>
              <a:rPr lang="en-US" b="1" dirty="0"/>
              <a:t> al </a:t>
            </a:r>
            <a:r>
              <a:rPr lang="en-US" b="1" dirty="0" err="1"/>
              <a:t>Señor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08720"/>
            <a:ext cx="9433048" cy="3240360"/>
          </a:xfrm>
        </p:spPr>
        <p:txBody>
          <a:bodyPr numCol="2">
            <a:noAutofit/>
          </a:bodyPr>
          <a:lstStyle/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Alma, bendice al Señor, Rey potente de gloria: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Sus mercedes esté viva en ti la memoria.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¡Oh, despertad, arpa y salterio!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Entonad Himnos de honor y victoria.</a:t>
            </a: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Alma, bendice al Señor, que los orbes gobierna,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te conduce paciente con mano paterna;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perdonó, de todo mal te libró,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que Su gracia es eterna.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</a:t>
            </a: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bendice al Señor, de Tu vida la fuente,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te creó, y en salud te sostiene clemente;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defensor en todo trance y dolor,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diestra es omnipotente.</a:t>
            </a: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Alma, bendice al Señor por Su amor infinito;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todo el pueblo de Dios Su alabanza repito: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Dios, mi salud, de todo bien plenitud,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¡Seas por siempre bendito!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144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Alma, bendice al Señor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Alma, bendice al Señor </dc:title>
  <dc:creator>mary</dc:creator>
  <cp:lastModifiedBy>mary</cp:lastModifiedBy>
  <cp:revision>6</cp:revision>
  <dcterms:created xsi:type="dcterms:W3CDTF">2022-02-23T22:44:27Z</dcterms:created>
  <dcterms:modified xsi:type="dcterms:W3CDTF">2022-02-23T23:16:59Z</dcterms:modified>
</cp:coreProperties>
</file>