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44E3-8996-4B0E-B183-992CFD93D4AA}" type="datetimeFigureOut">
              <a:rPr lang="en-US" smtClean="0"/>
              <a:pPr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60974-A4C1-43D5-BA3E-97EA13575B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Jesus, as Thou Wilt 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願主旨意成全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528392" cy="54868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願主旨意成全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3600400" cy="468052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願主旨意成全！你旨即我意見！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在你慈愛手中，我將一切奉獻；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不論喜樂愁苦，領我隨你所願，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懇求使我常說：「願你旨意成全！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願主旨意成全！雖常淚痕滿面，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我那希望星光，莫教隱藏不現；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昔日我主在世，既曾憂傷困倦，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若須與主同泣，願主旨意成全！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願主旨意成全！一切對我皆美，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前途光景如何，均願信靠遵隨；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向著天家直跑，穩步前進不變，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或生或死皆唱：「願你旨意成全！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願主旨意成全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願主旨意成全</dc:title>
  <dc:creator>mary</dc:creator>
  <cp:lastModifiedBy>mary</cp:lastModifiedBy>
  <cp:revision>6</cp:revision>
  <dcterms:created xsi:type="dcterms:W3CDTF">2019-10-21T16:23:17Z</dcterms:created>
  <dcterms:modified xsi:type="dcterms:W3CDTF">2019-10-22T14:14:29Z</dcterms:modified>
</cp:coreProperties>
</file>