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3C01-999E-49EA-B417-B32E82540E46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AC7B0-4B3F-4CC8-B0C8-BD017B3C8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赞美全能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"/>
            <a:ext cx="2808312" cy="47667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赞美全能神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548680"/>
            <a:ext cx="7632848" cy="3168352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讚美上主，全能真神，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宇宙萬有君王！我靈頌主，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因主救贖你並賜你健康。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萬民敬聽，齊來就近主聖殿；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歡然向主敬拜讚揚！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讚美上主，奇妙真神，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統治世間萬方，大能翅膀下，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主溫柔的將你來隱藏。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可曾知道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你心所渴望所想，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按祂旨求必定得償。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讚美上主，時常保護，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賜你工作順利，主的恩惠，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主的慈愛，必天天看顧你。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你當思想，全能的主愛深長，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祂是你友何等福氣。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讚美上主，我願衷心敬拜讚揚祢名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惟願天下凡有血氣者，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同來頌主恩。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屬主的民，歡然到主前敬拜；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重新齊聲的說“阿門”。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赞美全能神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赞美全能神</dc:title>
  <dc:creator>mary</dc:creator>
  <cp:lastModifiedBy>mary</cp:lastModifiedBy>
  <cp:revision>4</cp:revision>
  <dcterms:created xsi:type="dcterms:W3CDTF">2019-10-29T16:27:12Z</dcterms:created>
  <dcterms:modified xsi:type="dcterms:W3CDTF">2019-10-29T21:40:36Z</dcterms:modified>
</cp:coreProperties>
</file>